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92" r:id="rId2"/>
    <p:sldId id="287" r:id="rId3"/>
    <p:sldId id="291" r:id="rId4"/>
    <p:sldId id="261" r:id="rId5"/>
    <p:sldId id="260" r:id="rId6"/>
    <p:sldId id="293" r:id="rId7"/>
    <p:sldId id="263" r:id="rId8"/>
    <p:sldId id="297" r:id="rId9"/>
    <p:sldId id="277" r:id="rId10"/>
    <p:sldId id="278" r:id="rId11"/>
    <p:sldId id="279" r:id="rId12"/>
    <p:sldId id="298" r:id="rId13"/>
    <p:sldId id="280" r:id="rId14"/>
    <p:sldId id="281" r:id="rId15"/>
    <p:sldId id="282" r:id="rId16"/>
    <p:sldId id="283" r:id="rId17"/>
    <p:sldId id="284" r:id="rId18"/>
    <p:sldId id="299" r:id="rId19"/>
    <p:sldId id="285" r:id="rId20"/>
    <p:sldId id="300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oto Sans" panose="020B0502040504020204" pitchFamily="34" charset="0"/>
      <p:regular r:id="rId27"/>
    </p:embeddedFont>
    <p:embeddedFont>
      <p:font typeface="Do Hyeon" panose="020B0600000101010101" charset="-127"/>
      <p:regular r:id="rId28"/>
    </p:embeddedFont>
    <p:embeddedFont>
      <p:font typeface="a시네마M" panose="02020600000000000000" pitchFamily="18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a시네마L" panose="02020600000000000000" pitchFamily="18" charset="-127"/>
      <p:regular r:id="rId32"/>
    </p:embeddedFont>
    <p:embeddedFont>
      <p:font typeface="a시네마B" panose="02020600000000000000" pitchFamily="18" charset="-127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i1ey2MWqOF7zM8nEjif1kJfF5x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EE3"/>
    <a:srgbClr val="F2F2F2"/>
    <a:srgbClr val="373737"/>
    <a:srgbClr val="877B7D"/>
    <a:srgbClr val="E5E5E5"/>
    <a:srgbClr val="9F5FCF"/>
    <a:srgbClr val="B3D88C"/>
    <a:srgbClr val="DC5A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9CA634-24E2-47AE-A475-DD2F5500C674}">
  <a:tblStyle styleId="{D89CA634-24E2-47AE-A475-DD2F5500C6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3043" autoAdjust="0"/>
  </p:normalViewPr>
  <p:slideViewPr>
    <p:cSldViewPr snapToGrid="0">
      <p:cViewPr varScale="1">
        <p:scale>
          <a:sx n="93" d="100"/>
          <a:sy n="93" d="100"/>
        </p:scale>
        <p:origin x="558" y="90"/>
      </p:cViewPr>
      <p:guideLst>
        <p:guide orient="horz" pos="229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1896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fc92b8e37d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gfc92b8e37d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fc92b8e37d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gfc92b8e37d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5917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fc92b8e37d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gfc92b8e37d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fc92b8e37d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gfc92b8e37d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fc92b8e37d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gfc92b8e37d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fc92b8e37d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gfc92b8e37d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fc92b8e37d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fc92b8e37d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fc92b8e37d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fc92b8e37d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4987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fc92b8e37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gfc92b8e37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4446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 smtClean="0"/>
          </a:p>
        </p:txBody>
      </p:sp>
      <p:sp>
        <p:nvSpPr>
          <p:cNvPr id="1179" name="Google Shape;11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3461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0" name="Google Shape;122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fc92b8e3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gfc92b8e3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9" name="Google Shape;11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010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5" name="Google Shape;142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7221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fc92b8e37d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gfc92b8e37d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fc92b8e37d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6" name="Google Shape;1496;gfc92b8e37d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7;p24"/>
          <p:cNvGrpSpPr/>
          <p:nvPr/>
        </p:nvGrpSpPr>
        <p:grpSpPr>
          <a:xfrm>
            <a:off x="4644" y="-3801"/>
            <a:ext cx="12192000" cy="6858000"/>
            <a:chOff x="0" y="0"/>
            <a:chExt cx="12192000" cy="6858000"/>
          </a:xfrm>
        </p:grpSpPr>
        <p:grpSp>
          <p:nvGrpSpPr>
            <p:cNvPr id="8" name="Google Shape;8;p24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9" name="Google Shape;9;p24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F1558D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" name="Google Shape;10;p24"/>
              <p:cNvSpPr/>
              <p:nvPr/>
            </p:nvSpPr>
            <p:spPr>
              <a:xfrm>
                <a:off x="55880" y="65024"/>
                <a:ext cx="12080100" cy="5892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50800" dist="63500" dir="5400000" algn="t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" name="Google Shape;11;p24"/>
              <p:cNvSpPr/>
              <p:nvPr/>
            </p:nvSpPr>
            <p:spPr>
              <a:xfrm>
                <a:off x="0" y="0"/>
                <a:ext cx="12192000" cy="1809750"/>
              </a:xfrm>
              <a:custGeom>
                <a:avLst/>
                <a:gdLst/>
                <a:ahLst/>
                <a:cxnLst/>
                <a:rect l="l" t="t" r="r" b="b"/>
                <a:pathLst>
                  <a:path w="12192000" h="1809750" extrusionOk="0">
                    <a:moveTo>
                      <a:pt x="158368" y="665480"/>
                    </a:moveTo>
                    <a:cubicBezTo>
                      <a:pt x="124210" y="665480"/>
                      <a:pt x="96520" y="693170"/>
                      <a:pt x="96520" y="727328"/>
                    </a:cubicBezTo>
                    <a:lnTo>
                      <a:pt x="96520" y="1809749"/>
                    </a:lnTo>
                    <a:lnTo>
                      <a:pt x="12085320" y="1809749"/>
                    </a:lnTo>
                    <a:lnTo>
                      <a:pt x="12085320" y="727328"/>
                    </a:lnTo>
                    <a:cubicBezTo>
                      <a:pt x="12085320" y="693170"/>
                      <a:pt x="12057630" y="665480"/>
                      <a:pt x="12023472" y="665480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09750"/>
                    </a:lnTo>
                    <a:lnTo>
                      <a:pt x="0" y="1809750"/>
                    </a:lnTo>
                    <a:close/>
                  </a:path>
                </a:pathLst>
              </a:custGeom>
              <a:solidFill>
                <a:srgbClr val="F26196"/>
              </a:solidFill>
              <a:ln>
                <a:noFill/>
              </a:ln>
              <a:effectLst>
                <a:outerShdw blurRad="25400" dist="25400" dir="5400000" algn="t" rotWithShape="0">
                  <a:srgbClr val="000000">
                    <a:alpha val="6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;p24"/>
              <p:cNvSpPr/>
              <p:nvPr/>
            </p:nvSpPr>
            <p:spPr>
              <a:xfrm>
                <a:off x="142240" y="203200"/>
                <a:ext cx="11856600" cy="4512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gradFill>
                <a:gsLst>
                  <a:gs pos="0">
                    <a:srgbClr val="F36D9D"/>
                  </a:gs>
                  <a:gs pos="100000">
                    <a:srgbClr val="F2619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3;p24"/>
              <p:cNvSpPr/>
              <p:nvPr/>
            </p:nvSpPr>
            <p:spPr>
              <a:xfrm>
                <a:off x="5812935" y="0"/>
                <a:ext cx="579000" cy="152400"/>
              </a:xfrm>
              <a:prstGeom prst="rect">
                <a:avLst/>
              </a:prstGeom>
              <a:solidFill>
                <a:srgbClr val="F04A8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4;p24"/>
              <p:cNvSpPr/>
              <p:nvPr/>
            </p:nvSpPr>
            <p:spPr>
              <a:xfrm rot="10800000">
                <a:off x="5840670" y="265610"/>
                <a:ext cx="510600" cy="322200"/>
              </a:xfrm>
              <a:prstGeom prst="downArrow">
                <a:avLst>
                  <a:gd name="adj1" fmla="val 50000"/>
                  <a:gd name="adj2" fmla="val 84950"/>
                </a:avLst>
              </a:prstGeom>
              <a:solidFill>
                <a:srgbClr val="F1558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4"/>
              <p:cNvSpPr/>
              <p:nvPr/>
            </p:nvSpPr>
            <p:spPr>
              <a:xfrm>
                <a:off x="3432048" y="2060448"/>
                <a:ext cx="5321700" cy="3352800"/>
              </a:xfrm>
              <a:prstGeom prst="roundRect">
                <a:avLst>
                  <a:gd name="adj" fmla="val 4303"/>
                </a:avLst>
              </a:prstGeom>
              <a:solidFill>
                <a:srgbClr val="E88AA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4"/>
              <p:cNvSpPr/>
              <p:nvPr/>
            </p:nvSpPr>
            <p:spPr>
              <a:xfrm>
                <a:off x="3535680" y="2170176"/>
                <a:ext cx="5108400" cy="3133200"/>
              </a:xfrm>
              <a:prstGeom prst="roundRect">
                <a:avLst>
                  <a:gd name="adj" fmla="val 430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Google Shape;17;p24"/>
            <p:cNvSpPr/>
            <p:nvPr/>
          </p:nvSpPr>
          <p:spPr>
            <a:xfrm>
              <a:off x="9059418" y="2060448"/>
              <a:ext cx="2880360" cy="3418332"/>
            </a:xfrm>
            <a:custGeom>
              <a:avLst/>
              <a:gdLst/>
              <a:ahLst/>
              <a:cxnLst/>
              <a:rect l="l" t="t" r="r" b="b"/>
              <a:pathLst>
                <a:path w="2880360" h="3418332" extrusionOk="0">
                  <a:moveTo>
                    <a:pt x="166813" y="0"/>
                  </a:moveTo>
                  <a:lnTo>
                    <a:pt x="2175891" y="0"/>
                  </a:lnTo>
                  <a:lnTo>
                    <a:pt x="2224089" y="0"/>
                  </a:lnTo>
                  <a:cubicBezTo>
                    <a:pt x="2270153" y="0"/>
                    <a:pt x="2311856" y="18671"/>
                    <a:pt x="2342044" y="48859"/>
                  </a:cubicBezTo>
                  <a:lnTo>
                    <a:pt x="2343147" y="50496"/>
                  </a:lnTo>
                  <a:lnTo>
                    <a:pt x="2385378" y="76841"/>
                  </a:lnTo>
                  <a:cubicBezTo>
                    <a:pt x="2672145" y="293241"/>
                    <a:pt x="2880360" y="942210"/>
                    <a:pt x="2880360" y="1709166"/>
                  </a:cubicBezTo>
                  <a:cubicBezTo>
                    <a:pt x="2880360" y="2476122"/>
                    <a:pt x="2672145" y="3125091"/>
                    <a:pt x="2385378" y="3341492"/>
                  </a:cubicBezTo>
                  <a:lnTo>
                    <a:pt x="2343147" y="3367837"/>
                  </a:lnTo>
                  <a:lnTo>
                    <a:pt x="2342044" y="3369474"/>
                  </a:lnTo>
                  <a:cubicBezTo>
                    <a:pt x="2311856" y="3399661"/>
                    <a:pt x="2270153" y="3418332"/>
                    <a:pt x="2224089" y="3418332"/>
                  </a:cubicBezTo>
                  <a:lnTo>
                    <a:pt x="2175891" y="3418332"/>
                  </a:lnTo>
                  <a:lnTo>
                    <a:pt x="166813" y="3418332"/>
                  </a:lnTo>
                  <a:cubicBezTo>
                    <a:pt x="74685" y="3418332"/>
                    <a:pt x="0" y="3343647"/>
                    <a:pt x="0" y="3251519"/>
                  </a:cubicBezTo>
                  <a:lnTo>
                    <a:pt x="0" y="166813"/>
                  </a:lnTo>
                  <a:cubicBezTo>
                    <a:pt x="0" y="74685"/>
                    <a:pt x="74685" y="0"/>
                    <a:pt x="166813" y="0"/>
                  </a:cubicBezTo>
                  <a:close/>
                </a:path>
              </a:pathLst>
            </a:custGeom>
            <a:solidFill>
              <a:schemeClr val="lt1">
                <a:alpha val="898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4"/>
            <p:cNvSpPr/>
            <p:nvPr/>
          </p:nvSpPr>
          <p:spPr>
            <a:xfrm>
              <a:off x="9079737" y="2080769"/>
              <a:ext cx="2837155" cy="3349965"/>
            </a:xfrm>
            <a:custGeom>
              <a:avLst/>
              <a:gdLst/>
              <a:ahLst/>
              <a:cxnLst/>
              <a:rect l="l" t="t" r="r" b="b"/>
              <a:pathLst>
                <a:path w="2880360" h="3418332" extrusionOk="0">
                  <a:moveTo>
                    <a:pt x="166813" y="0"/>
                  </a:moveTo>
                  <a:lnTo>
                    <a:pt x="2175891" y="0"/>
                  </a:lnTo>
                  <a:lnTo>
                    <a:pt x="2224089" y="0"/>
                  </a:lnTo>
                  <a:cubicBezTo>
                    <a:pt x="2270153" y="0"/>
                    <a:pt x="2311856" y="18671"/>
                    <a:pt x="2342044" y="48859"/>
                  </a:cubicBezTo>
                  <a:lnTo>
                    <a:pt x="2343147" y="50496"/>
                  </a:lnTo>
                  <a:lnTo>
                    <a:pt x="2385378" y="76841"/>
                  </a:lnTo>
                  <a:cubicBezTo>
                    <a:pt x="2672145" y="293241"/>
                    <a:pt x="2880360" y="942210"/>
                    <a:pt x="2880360" y="1709166"/>
                  </a:cubicBezTo>
                  <a:cubicBezTo>
                    <a:pt x="2880360" y="2476122"/>
                    <a:pt x="2672145" y="3125091"/>
                    <a:pt x="2385378" y="3341492"/>
                  </a:cubicBezTo>
                  <a:lnTo>
                    <a:pt x="2343147" y="3367837"/>
                  </a:lnTo>
                  <a:lnTo>
                    <a:pt x="2342044" y="3369474"/>
                  </a:lnTo>
                  <a:cubicBezTo>
                    <a:pt x="2311856" y="3399661"/>
                    <a:pt x="2270153" y="3418332"/>
                    <a:pt x="2224089" y="3418332"/>
                  </a:cubicBezTo>
                  <a:lnTo>
                    <a:pt x="2175891" y="3418332"/>
                  </a:lnTo>
                  <a:lnTo>
                    <a:pt x="166813" y="3418332"/>
                  </a:lnTo>
                  <a:cubicBezTo>
                    <a:pt x="74685" y="3418332"/>
                    <a:pt x="0" y="3343647"/>
                    <a:pt x="0" y="3251519"/>
                  </a:cubicBezTo>
                  <a:lnTo>
                    <a:pt x="0" y="166813"/>
                  </a:lnTo>
                  <a:cubicBezTo>
                    <a:pt x="0" y="74685"/>
                    <a:pt x="74685" y="0"/>
                    <a:pt x="166813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60000"/>
                  </a:srgbClr>
                </a:gs>
                <a:gs pos="5000">
                  <a:srgbClr val="FFFFFF">
                    <a:alpha val="60000"/>
                  </a:srgbClr>
                </a:gs>
                <a:gs pos="56000">
                  <a:srgbClr val="F36D9D">
                    <a:alpha val="69803"/>
                  </a:srgbClr>
                </a:gs>
                <a:gs pos="100000">
                  <a:srgbClr val="C91153">
                    <a:alpha val="69803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" name="Google Shape;19;p24" descr="pink tape에 대한 이미지 검색결과"/>
          <p:cNvPicPr preferRelativeResize="0"/>
          <p:nvPr/>
        </p:nvPicPr>
        <p:blipFill rotWithShape="1">
          <a:blip r:embed="rId2">
            <a:alphaModFix/>
          </a:blip>
          <a:srcRect l="74305" t="30041" r="2069" b="20112"/>
          <a:stretch/>
        </p:blipFill>
        <p:spPr>
          <a:xfrm>
            <a:off x="9059418" y="2060448"/>
            <a:ext cx="2880360" cy="3418332"/>
          </a:xfrm>
          <a:custGeom>
            <a:avLst/>
            <a:gdLst/>
            <a:ahLst/>
            <a:cxnLst/>
            <a:rect l="l" t="t" r="r" b="b"/>
            <a:pathLst>
              <a:path w="2880360" h="3418332" extrusionOk="0">
                <a:moveTo>
                  <a:pt x="166382" y="0"/>
                </a:moveTo>
                <a:lnTo>
                  <a:pt x="2232660" y="0"/>
                </a:lnTo>
                <a:lnTo>
                  <a:pt x="2249158" y="0"/>
                </a:lnTo>
                <a:lnTo>
                  <a:pt x="2281184" y="6466"/>
                </a:lnTo>
                <a:lnTo>
                  <a:pt x="2298884" y="8824"/>
                </a:lnTo>
                <a:lnTo>
                  <a:pt x="2304933" y="11261"/>
                </a:lnTo>
                <a:lnTo>
                  <a:pt x="2313921" y="13075"/>
                </a:lnTo>
                <a:lnTo>
                  <a:pt x="2320571" y="17558"/>
                </a:lnTo>
                <a:lnTo>
                  <a:pt x="2363194" y="34724"/>
                </a:lnTo>
                <a:cubicBezTo>
                  <a:pt x="2658340" y="194098"/>
                  <a:pt x="2880360" y="883213"/>
                  <a:pt x="2880360" y="1709166"/>
                </a:cubicBezTo>
                <a:cubicBezTo>
                  <a:pt x="2880360" y="2535119"/>
                  <a:pt x="2658340" y="3224235"/>
                  <a:pt x="2363194" y="3383608"/>
                </a:cubicBezTo>
                <a:lnTo>
                  <a:pt x="2320571" y="3400774"/>
                </a:lnTo>
                <a:lnTo>
                  <a:pt x="2313921" y="3405257"/>
                </a:lnTo>
                <a:lnTo>
                  <a:pt x="2304933" y="3407072"/>
                </a:lnTo>
                <a:lnTo>
                  <a:pt x="2298884" y="3409508"/>
                </a:lnTo>
                <a:lnTo>
                  <a:pt x="2281184" y="3411866"/>
                </a:lnTo>
                <a:lnTo>
                  <a:pt x="2249158" y="3418332"/>
                </a:lnTo>
                <a:lnTo>
                  <a:pt x="2232660" y="3418332"/>
                </a:lnTo>
                <a:lnTo>
                  <a:pt x="166382" y="3418332"/>
                </a:lnTo>
                <a:cubicBezTo>
                  <a:pt x="74492" y="3418332"/>
                  <a:pt x="0" y="3343840"/>
                  <a:pt x="0" y="3251950"/>
                </a:cubicBezTo>
                <a:lnTo>
                  <a:pt x="0" y="166382"/>
                </a:lnTo>
                <a:cubicBezTo>
                  <a:pt x="0" y="74492"/>
                  <a:pt x="74492" y="0"/>
                  <a:pt x="16638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0" name="Google Shape;20;p24" descr="pink tape에 대한 이미지 검색결과"/>
          <p:cNvPicPr preferRelativeResize="0"/>
          <p:nvPr/>
        </p:nvPicPr>
        <p:blipFill rotWithShape="1">
          <a:blip r:embed="rId2">
            <a:alphaModFix/>
          </a:blip>
          <a:srcRect l="1868" t="30041" r="74506" b="20112"/>
          <a:stretch/>
        </p:blipFill>
        <p:spPr>
          <a:xfrm>
            <a:off x="227838" y="2060448"/>
            <a:ext cx="2880360" cy="3418332"/>
          </a:xfrm>
          <a:custGeom>
            <a:avLst/>
            <a:gdLst/>
            <a:ahLst/>
            <a:cxnLst/>
            <a:rect l="l" t="t" r="r" b="b"/>
            <a:pathLst>
              <a:path w="2880360" h="3418332" extrusionOk="0">
                <a:moveTo>
                  <a:pt x="631202" y="0"/>
                </a:moveTo>
                <a:lnTo>
                  <a:pt x="647700" y="0"/>
                </a:lnTo>
                <a:lnTo>
                  <a:pt x="2713978" y="0"/>
                </a:lnTo>
                <a:cubicBezTo>
                  <a:pt x="2805868" y="0"/>
                  <a:pt x="2880360" y="74492"/>
                  <a:pt x="2880360" y="166382"/>
                </a:cubicBezTo>
                <a:lnTo>
                  <a:pt x="2880360" y="3251950"/>
                </a:lnTo>
                <a:cubicBezTo>
                  <a:pt x="2880360" y="3343840"/>
                  <a:pt x="2805868" y="3418332"/>
                  <a:pt x="2713978" y="3418332"/>
                </a:cubicBezTo>
                <a:lnTo>
                  <a:pt x="647700" y="3418332"/>
                </a:lnTo>
                <a:lnTo>
                  <a:pt x="631202" y="3418332"/>
                </a:lnTo>
                <a:lnTo>
                  <a:pt x="599176" y="3411866"/>
                </a:lnTo>
                <a:lnTo>
                  <a:pt x="581476" y="3409508"/>
                </a:lnTo>
                <a:lnTo>
                  <a:pt x="575427" y="3407072"/>
                </a:lnTo>
                <a:lnTo>
                  <a:pt x="566439" y="3405257"/>
                </a:lnTo>
                <a:lnTo>
                  <a:pt x="559789" y="3400774"/>
                </a:lnTo>
                <a:lnTo>
                  <a:pt x="517166" y="3383608"/>
                </a:lnTo>
                <a:cubicBezTo>
                  <a:pt x="222020" y="3224235"/>
                  <a:pt x="0" y="2535119"/>
                  <a:pt x="0" y="1709166"/>
                </a:cubicBezTo>
                <a:cubicBezTo>
                  <a:pt x="0" y="883213"/>
                  <a:pt x="222020" y="194098"/>
                  <a:pt x="517166" y="34724"/>
                </a:cubicBezTo>
                <a:lnTo>
                  <a:pt x="559789" y="17558"/>
                </a:lnTo>
                <a:lnTo>
                  <a:pt x="566439" y="13075"/>
                </a:lnTo>
                <a:lnTo>
                  <a:pt x="575427" y="11261"/>
                </a:lnTo>
                <a:lnTo>
                  <a:pt x="581476" y="8824"/>
                </a:lnTo>
                <a:lnTo>
                  <a:pt x="599176" y="6466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21" name="Google Shape;21;p24"/>
          <p:cNvGrpSpPr/>
          <p:nvPr/>
        </p:nvGrpSpPr>
        <p:grpSpPr>
          <a:xfrm>
            <a:off x="5775252" y="937482"/>
            <a:ext cx="590700" cy="532800"/>
            <a:chOff x="5709500" y="937482"/>
            <a:chExt cx="590700" cy="532800"/>
          </a:xfrm>
        </p:grpSpPr>
        <p:sp>
          <p:nvSpPr>
            <p:cNvPr id="22" name="Google Shape;22;p24"/>
            <p:cNvSpPr/>
            <p:nvPr/>
          </p:nvSpPr>
          <p:spPr>
            <a:xfrm>
              <a:off x="5709500" y="937482"/>
              <a:ext cx="590700" cy="532800"/>
            </a:xfrm>
            <a:prstGeom prst="rect">
              <a:avLst/>
            </a:prstGeom>
            <a:solidFill>
              <a:srgbClr val="F478A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4"/>
            <p:cNvSpPr/>
            <p:nvPr/>
          </p:nvSpPr>
          <p:spPr>
            <a:xfrm rot="10800000">
              <a:off x="5750190" y="979631"/>
              <a:ext cx="510600" cy="444600"/>
            </a:xfrm>
            <a:prstGeom prst="downArrow">
              <a:avLst>
                <a:gd name="adj1" fmla="val 50000"/>
                <a:gd name="adj2" fmla="val 68668"/>
              </a:avLst>
            </a:prstGeom>
            <a:solidFill>
              <a:srgbClr val="F3639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Google Shape;24;p24"/>
          <p:cNvGrpSpPr/>
          <p:nvPr/>
        </p:nvGrpSpPr>
        <p:grpSpPr>
          <a:xfrm>
            <a:off x="10922924" y="977666"/>
            <a:ext cx="854100" cy="461700"/>
            <a:chOff x="10922924" y="977666"/>
            <a:chExt cx="854100" cy="461700"/>
          </a:xfrm>
        </p:grpSpPr>
        <p:sp>
          <p:nvSpPr>
            <p:cNvPr id="25" name="Google Shape;25;p24"/>
            <p:cNvSpPr/>
            <p:nvPr/>
          </p:nvSpPr>
          <p:spPr>
            <a:xfrm>
              <a:off x="10946765" y="979640"/>
              <a:ext cx="806400" cy="456900"/>
            </a:xfrm>
            <a:prstGeom prst="rect">
              <a:avLst/>
            </a:prstGeom>
            <a:solidFill>
              <a:srgbClr val="F587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4"/>
            <p:cNvSpPr txBox="1"/>
            <p:nvPr/>
          </p:nvSpPr>
          <p:spPr>
            <a:xfrm>
              <a:off x="10922924" y="977666"/>
              <a:ext cx="854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>
                  <a:solidFill>
                    <a:srgbClr val="F690B5"/>
                  </a:solidFill>
                  <a:latin typeface="Arial"/>
                  <a:ea typeface="Arial"/>
                  <a:cs typeface="Arial"/>
                  <a:sym typeface="Arial"/>
                </a:rPr>
                <a:t>VHS</a:t>
              </a:r>
              <a:endParaRPr sz="2400" b="0" i="0" u="none" strike="noStrike" cap="none">
                <a:solidFill>
                  <a:srgbClr val="F690B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4"/>
            <p:cNvSpPr/>
            <p:nvPr/>
          </p:nvSpPr>
          <p:spPr>
            <a:xfrm>
              <a:off x="10947400" y="979640"/>
              <a:ext cx="805800" cy="456900"/>
            </a:xfrm>
            <a:prstGeom prst="frame">
              <a:avLst>
                <a:gd name="adj1" fmla="val 6939"/>
              </a:avLst>
            </a:prstGeom>
            <a:solidFill>
              <a:srgbClr val="F587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" name="Google Shape;28;p24"/>
          <p:cNvGrpSpPr/>
          <p:nvPr/>
        </p:nvGrpSpPr>
        <p:grpSpPr>
          <a:xfrm>
            <a:off x="349334" y="985489"/>
            <a:ext cx="1178717" cy="450901"/>
            <a:chOff x="10867697" y="979639"/>
            <a:chExt cx="949200" cy="450901"/>
          </a:xfrm>
        </p:grpSpPr>
        <p:sp>
          <p:nvSpPr>
            <p:cNvPr id="29" name="Google Shape;29;p24"/>
            <p:cNvSpPr/>
            <p:nvPr/>
          </p:nvSpPr>
          <p:spPr>
            <a:xfrm>
              <a:off x="10946765" y="979639"/>
              <a:ext cx="806400" cy="438600"/>
            </a:xfrm>
            <a:prstGeom prst="rect">
              <a:avLst/>
            </a:prstGeom>
            <a:solidFill>
              <a:srgbClr val="F587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4"/>
            <p:cNvSpPr txBox="1"/>
            <p:nvPr/>
          </p:nvSpPr>
          <p:spPr>
            <a:xfrm>
              <a:off x="10867697" y="1013371"/>
              <a:ext cx="949200" cy="38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 b="0" i="0" u="none" strike="noStrike" cap="none">
                  <a:solidFill>
                    <a:srgbClr val="F690B5"/>
                  </a:solidFill>
                  <a:latin typeface="Arial"/>
                  <a:ea typeface="Arial"/>
                  <a:cs typeface="Arial"/>
                  <a:sym typeface="Arial"/>
                </a:rPr>
                <a:t>D.SUAL</a:t>
              </a:r>
              <a:endParaRPr sz="1900" b="0" i="0" u="none" strike="noStrike" cap="none">
                <a:solidFill>
                  <a:srgbClr val="F690B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4"/>
            <p:cNvSpPr/>
            <p:nvPr/>
          </p:nvSpPr>
          <p:spPr>
            <a:xfrm>
              <a:off x="10947400" y="979640"/>
              <a:ext cx="805800" cy="450900"/>
            </a:xfrm>
            <a:prstGeom prst="frame">
              <a:avLst>
                <a:gd name="adj1" fmla="val 6939"/>
              </a:avLst>
            </a:prstGeom>
            <a:solidFill>
              <a:srgbClr val="F587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32;p24"/>
          <p:cNvSpPr/>
          <p:nvPr/>
        </p:nvSpPr>
        <p:spPr>
          <a:xfrm rot="10800000" flipH="1">
            <a:off x="3535680" y="2438299"/>
            <a:ext cx="5108400" cy="197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" name="Google Shape;33;p24"/>
          <p:cNvGrpSpPr/>
          <p:nvPr/>
        </p:nvGrpSpPr>
        <p:grpSpPr>
          <a:xfrm>
            <a:off x="3535538" y="3634739"/>
            <a:ext cx="5108732" cy="777301"/>
            <a:chOff x="3535538" y="3634739"/>
            <a:chExt cx="5108732" cy="777301"/>
          </a:xfrm>
        </p:grpSpPr>
        <p:cxnSp>
          <p:nvCxnSpPr>
            <p:cNvPr id="34" name="Google Shape;34;p24"/>
            <p:cNvCxnSpPr/>
            <p:nvPr/>
          </p:nvCxnSpPr>
          <p:spPr>
            <a:xfrm flipH="1">
              <a:off x="4652600" y="3634740"/>
              <a:ext cx="1056900" cy="7773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5" name="Google Shape;35;p24"/>
            <p:cNvCxnSpPr/>
            <p:nvPr/>
          </p:nvCxnSpPr>
          <p:spPr>
            <a:xfrm flipH="1">
              <a:off x="3535538" y="3634739"/>
              <a:ext cx="1868400" cy="7773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36" name="Google Shape;36;p24"/>
            <p:cNvGrpSpPr/>
            <p:nvPr/>
          </p:nvGrpSpPr>
          <p:grpSpPr>
            <a:xfrm flipH="1">
              <a:off x="6470308" y="3634739"/>
              <a:ext cx="2173962" cy="777301"/>
              <a:chOff x="3687938" y="3787139"/>
              <a:chExt cx="2173962" cy="777301"/>
            </a:xfrm>
          </p:grpSpPr>
          <p:cxnSp>
            <p:nvCxnSpPr>
              <p:cNvPr id="37" name="Google Shape;37;p24"/>
              <p:cNvCxnSpPr/>
              <p:nvPr/>
            </p:nvCxnSpPr>
            <p:spPr>
              <a:xfrm flipH="1">
                <a:off x="4805000" y="3787140"/>
                <a:ext cx="1056900" cy="777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38" name="Google Shape;38;p24"/>
              <p:cNvCxnSpPr/>
              <p:nvPr/>
            </p:nvCxnSpPr>
            <p:spPr>
              <a:xfrm flipH="1">
                <a:off x="3687938" y="3787139"/>
                <a:ext cx="1868400" cy="777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39" name="Google Shape;39;p24"/>
          <p:cNvGrpSpPr/>
          <p:nvPr/>
        </p:nvGrpSpPr>
        <p:grpSpPr>
          <a:xfrm rot="10800000" flipH="1">
            <a:off x="3529442" y="2450796"/>
            <a:ext cx="5108732" cy="777301"/>
            <a:chOff x="3535538" y="3634739"/>
            <a:chExt cx="5108732" cy="777301"/>
          </a:xfrm>
        </p:grpSpPr>
        <p:cxnSp>
          <p:nvCxnSpPr>
            <p:cNvPr id="40" name="Google Shape;40;p24"/>
            <p:cNvCxnSpPr/>
            <p:nvPr/>
          </p:nvCxnSpPr>
          <p:spPr>
            <a:xfrm flipH="1">
              <a:off x="4652600" y="3634740"/>
              <a:ext cx="1056900" cy="7773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" name="Google Shape;41;p24"/>
            <p:cNvCxnSpPr/>
            <p:nvPr/>
          </p:nvCxnSpPr>
          <p:spPr>
            <a:xfrm flipH="1">
              <a:off x="3535538" y="3634739"/>
              <a:ext cx="1868400" cy="7773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2" name="Google Shape;42;p24"/>
            <p:cNvGrpSpPr/>
            <p:nvPr/>
          </p:nvGrpSpPr>
          <p:grpSpPr>
            <a:xfrm flipH="1">
              <a:off x="6470308" y="3634739"/>
              <a:ext cx="2173962" cy="777301"/>
              <a:chOff x="3687938" y="3787139"/>
              <a:chExt cx="2173962" cy="777301"/>
            </a:xfrm>
          </p:grpSpPr>
          <p:cxnSp>
            <p:nvCxnSpPr>
              <p:cNvPr id="43" name="Google Shape;43;p24"/>
              <p:cNvCxnSpPr/>
              <p:nvPr/>
            </p:nvCxnSpPr>
            <p:spPr>
              <a:xfrm flipH="1">
                <a:off x="4805000" y="3787140"/>
                <a:ext cx="1056900" cy="777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4" name="Google Shape;44;p24"/>
              <p:cNvCxnSpPr/>
              <p:nvPr/>
            </p:nvCxnSpPr>
            <p:spPr>
              <a:xfrm flipH="1">
                <a:off x="3687938" y="3787139"/>
                <a:ext cx="1868400" cy="777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45" name="Google Shape;45;p24"/>
          <p:cNvGrpSpPr/>
          <p:nvPr/>
        </p:nvGrpSpPr>
        <p:grpSpPr>
          <a:xfrm>
            <a:off x="3529584" y="2537460"/>
            <a:ext cx="5127087" cy="591576"/>
            <a:chOff x="3529584" y="2537460"/>
            <a:chExt cx="5127087" cy="591576"/>
          </a:xfrm>
        </p:grpSpPr>
        <p:cxnSp>
          <p:nvCxnSpPr>
            <p:cNvPr id="46" name="Google Shape;46;p24"/>
            <p:cNvCxnSpPr/>
            <p:nvPr/>
          </p:nvCxnSpPr>
          <p:spPr>
            <a:xfrm>
              <a:off x="3529584" y="2537460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7" name="Google Shape;47;p24"/>
            <p:cNvCxnSpPr/>
            <p:nvPr/>
          </p:nvCxnSpPr>
          <p:spPr>
            <a:xfrm>
              <a:off x="3548271" y="2689860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" name="Google Shape;48;p24"/>
            <p:cNvCxnSpPr/>
            <p:nvPr/>
          </p:nvCxnSpPr>
          <p:spPr>
            <a:xfrm>
              <a:off x="3548271" y="2842260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" name="Google Shape;49;p24"/>
            <p:cNvCxnSpPr/>
            <p:nvPr/>
          </p:nvCxnSpPr>
          <p:spPr>
            <a:xfrm>
              <a:off x="3529584" y="2976636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" name="Google Shape;50;p24"/>
            <p:cNvCxnSpPr/>
            <p:nvPr/>
          </p:nvCxnSpPr>
          <p:spPr>
            <a:xfrm>
              <a:off x="3548271" y="3129036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51" name="Google Shape;51;p24"/>
          <p:cNvGrpSpPr/>
          <p:nvPr/>
        </p:nvGrpSpPr>
        <p:grpSpPr>
          <a:xfrm>
            <a:off x="3525719" y="3685653"/>
            <a:ext cx="5118265" cy="591576"/>
            <a:chOff x="3548271" y="2537460"/>
            <a:chExt cx="5118265" cy="591576"/>
          </a:xfrm>
        </p:grpSpPr>
        <p:cxnSp>
          <p:nvCxnSpPr>
            <p:cNvPr id="52" name="Google Shape;52;p24"/>
            <p:cNvCxnSpPr/>
            <p:nvPr/>
          </p:nvCxnSpPr>
          <p:spPr>
            <a:xfrm>
              <a:off x="3552136" y="2537460"/>
              <a:ext cx="5114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3" name="Google Shape;53;p24"/>
            <p:cNvCxnSpPr/>
            <p:nvPr/>
          </p:nvCxnSpPr>
          <p:spPr>
            <a:xfrm>
              <a:off x="3548271" y="2689860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4" name="Google Shape;54;p24"/>
            <p:cNvCxnSpPr/>
            <p:nvPr/>
          </p:nvCxnSpPr>
          <p:spPr>
            <a:xfrm>
              <a:off x="3548271" y="2842260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5" name="Google Shape;55;p24"/>
            <p:cNvCxnSpPr/>
            <p:nvPr/>
          </p:nvCxnSpPr>
          <p:spPr>
            <a:xfrm>
              <a:off x="3570823" y="2976636"/>
              <a:ext cx="50673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6" name="Google Shape;56;p24"/>
            <p:cNvCxnSpPr/>
            <p:nvPr/>
          </p:nvCxnSpPr>
          <p:spPr>
            <a:xfrm>
              <a:off x="3548271" y="3129036"/>
              <a:ext cx="5108400" cy="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57" name="Google Shape;57;p24"/>
          <p:cNvCxnSpPr/>
          <p:nvPr/>
        </p:nvCxnSpPr>
        <p:spPr>
          <a:xfrm>
            <a:off x="7291403" y="3621645"/>
            <a:ext cx="1352700" cy="368700"/>
          </a:xfrm>
          <a:prstGeom prst="straightConnector1">
            <a:avLst/>
          </a:prstGeom>
          <a:noFill/>
          <a:ln w="9525" cap="flat" cmpd="sng">
            <a:solidFill>
              <a:srgbClr val="FEE6EE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8" name="Google Shape;58;p24"/>
          <p:cNvCxnSpPr/>
          <p:nvPr/>
        </p:nvCxnSpPr>
        <p:spPr>
          <a:xfrm>
            <a:off x="7844927" y="3628889"/>
            <a:ext cx="793200" cy="135000"/>
          </a:xfrm>
          <a:prstGeom prst="straightConnector1">
            <a:avLst/>
          </a:prstGeom>
          <a:noFill/>
          <a:ln w="9525" cap="flat" cmpd="sng">
            <a:solidFill>
              <a:srgbClr val="FEE6EE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59" name="Google Shape;59;p24"/>
          <p:cNvGrpSpPr/>
          <p:nvPr/>
        </p:nvGrpSpPr>
        <p:grpSpPr>
          <a:xfrm flipH="1">
            <a:off x="3521972" y="3621644"/>
            <a:ext cx="1352700" cy="368700"/>
            <a:chOff x="7443803" y="3774045"/>
            <a:chExt cx="1352700" cy="368700"/>
          </a:xfrm>
        </p:grpSpPr>
        <p:cxnSp>
          <p:nvCxnSpPr>
            <p:cNvPr id="60" name="Google Shape;60;p24"/>
            <p:cNvCxnSpPr/>
            <p:nvPr/>
          </p:nvCxnSpPr>
          <p:spPr>
            <a:xfrm>
              <a:off x="7443803" y="3774045"/>
              <a:ext cx="1352700" cy="3687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1" name="Google Shape;61;p24"/>
            <p:cNvCxnSpPr/>
            <p:nvPr/>
          </p:nvCxnSpPr>
          <p:spPr>
            <a:xfrm>
              <a:off x="7997327" y="3781289"/>
              <a:ext cx="793200" cy="1350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2" name="Google Shape;62;p24"/>
          <p:cNvSpPr/>
          <p:nvPr/>
        </p:nvSpPr>
        <p:spPr>
          <a:xfrm rot="10800000" flipH="1">
            <a:off x="3546420" y="2423067"/>
            <a:ext cx="5108400" cy="19737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4"/>
          <p:cNvSpPr/>
          <p:nvPr/>
        </p:nvSpPr>
        <p:spPr>
          <a:xfrm>
            <a:off x="3521947" y="2164326"/>
            <a:ext cx="5143800" cy="3133200"/>
          </a:xfrm>
          <a:prstGeom prst="roundRect">
            <a:avLst>
              <a:gd name="adj" fmla="val 4303"/>
            </a:avLst>
          </a:prstGeom>
          <a:noFill/>
          <a:ln w="508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4"/>
          <p:cNvSpPr txBox="1"/>
          <p:nvPr/>
        </p:nvSpPr>
        <p:spPr>
          <a:xfrm>
            <a:off x="1" y="6394790"/>
            <a:ext cx="12192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F690B5"/>
                </a:solidFill>
                <a:latin typeface="Arial"/>
                <a:ea typeface="Arial"/>
                <a:cs typeface="Arial"/>
                <a:sym typeface="Arial"/>
              </a:rPr>
              <a:t>Copyright ⓒ D.sual 2018. All Rights Reserved</a:t>
            </a:r>
            <a:endParaRPr sz="1000" b="0" i="0" u="none" strike="noStrike" cap="none">
              <a:solidFill>
                <a:srgbClr val="F690B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ctrTitle"/>
          </p:nvPr>
        </p:nvSpPr>
        <p:spPr>
          <a:xfrm>
            <a:off x="457200" y="1420283"/>
            <a:ext cx="5181600" cy="9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25"/>
          <p:cNvSpPr txBox="1"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5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26"/>
          <p:cNvGrpSpPr/>
          <p:nvPr/>
        </p:nvGrpSpPr>
        <p:grpSpPr>
          <a:xfrm>
            <a:off x="-1936357" y="-183188"/>
            <a:ext cx="16127267" cy="2423710"/>
            <a:chOff x="-1936357" y="-183184"/>
            <a:chExt cx="16127267" cy="2681985"/>
          </a:xfrm>
        </p:grpSpPr>
        <p:grpSp>
          <p:nvGrpSpPr>
            <p:cNvPr id="73" name="Google Shape;73;p26"/>
            <p:cNvGrpSpPr/>
            <p:nvPr/>
          </p:nvGrpSpPr>
          <p:grpSpPr>
            <a:xfrm>
              <a:off x="-613475" y="-183184"/>
              <a:ext cx="13206882" cy="2649612"/>
              <a:chOff x="-613475" y="-183205"/>
              <a:chExt cx="13206882" cy="2241635"/>
            </a:xfrm>
          </p:grpSpPr>
          <p:grpSp>
            <p:nvGrpSpPr>
              <p:cNvPr id="74" name="Google Shape;74;p26"/>
              <p:cNvGrpSpPr/>
              <p:nvPr/>
            </p:nvGrpSpPr>
            <p:grpSpPr>
              <a:xfrm rot="10800000" flipH="1">
                <a:off x="-324095" y="87"/>
                <a:ext cx="12917502" cy="2058343"/>
                <a:chOff x="3399060" y="3557461"/>
                <a:chExt cx="5445598" cy="867730"/>
              </a:xfrm>
            </p:grpSpPr>
            <p:cxnSp>
              <p:nvCxnSpPr>
                <p:cNvPr id="75" name="Google Shape;75;p26"/>
                <p:cNvCxnSpPr/>
                <p:nvPr/>
              </p:nvCxnSpPr>
              <p:spPr>
                <a:xfrm flipH="1">
                  <a:off x="5190055" y="3585191"/>
                  <a:ext cx="529800" cy="834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76" name="Google Shape;76;p26"/>
                <p:cNvCxnSpPr/>
                <p:nvPr/>
              </p:nvCxnSpPr>
              <p:spPr>
                <a:xfrm flipH="1">
                  <a:off x="3399060" y="3568724"/>
                  <a:ext cx="1252500" cy="84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grpSp>
              <p:nvGrpSpPr>
                <p:cNvPr id="77" name="Google Shape;77;p26"/>
                <p:cNvGrpSpPr/>
                <p:nvPr/>
              </p:nvGrpSpPr>
              <p:grpSpPr>
                <a:xfrm flipH="1">
                  <a:off x="6486102" y="3557461"/>
                  <a:ext cx="2358556" cy="867730"/>
                  <a:chOff x="3487550" y="3709861"/>
                  <a:chExt cx="2358556" cy="867730"/>
                </a:xfrm>
              </p:grpSpPr>
              <p:cxnSp>
                <p:nvCxnSpPr>
                  <p:cNvPr id="78" name="Google Shape;78;p26"/>
                  <p:cNvCxnSpPr/>
                  <p:nvPr/>
                </p:nvCxnSpPr>
                <p:spPr>
                  <a:xfrm flipH="1">
                    <a:off x="5322306" y="3737591"/>
                    <a:ext cx="523800" cy="840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EE6EE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79" name="Google Shape;79;p26"/>
                  <p:cNvCxnSpPr/>
                  <p:nvPr/>
                </p:nvCxnSpPr>
                <p:spPr>
                  <a:xfrm flipH="1">
                    <a:off x="3487550" y="3709861"/>
                    <a:ext cx="1333800" cy="858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FEE6EE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</p:grpSp>
          <p:grpSp>
            <p:nvGrpSpPr>
              <p:cNvPr id="80" name="Google Shape;80;p26"/>
              <p:cNvGrpSpPr/>
              <p:nvPr/>
            </p:nvGrpSpPr>
            <p:grpSpPr>
              <a:xfrm>
                <a:off x="-613475" y="231479"/>
                <a:ext cx="12986979" cy="1408617"/>
                <a:chOff x="3270971" y="2535209"/>
                <a:chExt cx="5474887" cy="593827"/>
              </a:xfrm>
            </p:grpSpPr>
            <p:cxnSp>
              <p:nvCxnSpPr>
                <p:cNvPr id="81" name="Google Shape;81;p26"/>
                <p:cNvCxnSpPr/>
                <p:nvPr/>
              </p:nvCxnSpPr>
              <p:spPr>
                <a:xfrm>
                  <a:off x="3392958" y="2535209"/>
                  <a:ext cx="53529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82" name="Google Shape;82;p26"/>
                <p:cNvCxnSpPr/>
                <p:nvPr/>
              </p:nvCxnSpPr>
              <p:spPr>
                <a:xfrm>
                  <a:off x="3392958" y="2689860"/>
                  <a:ext cx="53529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83" name="Google Shape;83;p26"/>
                <p:cNvCxnSpPr/>
                <p:nvPr/>
              </p:nvCxnSpPr>
              <p:spPr>
                <a:xfrm>
                  <a:off x="3392958" y="2842260"/>
                  <a:ext cx="53529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84" name="Google Shape;84;p26"/>
                <p:cNvCxnSpPr/>
                <p:nvPr/>
              </p:nvCxnSpPr>
              <p:spPr>
                <a:xfrm>
                  <a:off x="3392958" y="2976636"/>
                  <a:ext cx="53529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85" name="Google Shape;85;p26"/>
                <p:cNvCxnSpPr/>
                <p:nvPr/>
              </p:nvCxnSpPr>
              <p:spPr>
                <a:xfrm>
                  <a:off x="3270971" y="3129036"/>
                  <a:ext cx="54747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  <p:cxnSp>
            <p:nvCxnSpPr>
              <p:cNvPr id="86" name="Google Shape;86;p26"/>
              <p:cNvCxnSpPr/>
              <p:nvPr/>
            </p:nvCxnSpPr>
            <p:spPr>
              <a:xfrm rot="10800000" flipH="1">
                <a:off x="8151231" y="-183205"/>
                <a:ext cx="2520600" cy="2168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87" name="Google Shape;87;p26"/>
              <p:cNvCxnSpPr/>
              <p:nvPr/>
            </p:nvCxnSpPr>
            <p:spPr>
              <a:xfrm rot="10800000">
                <a:off x="2106857" y="-130725"/>
                <a:ext cx="2001000" cy="2145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cxnSp>
          <p:nvCxnSpPr>
            <p:cNvPr id="88" name="Google Shape;88;p26"/>
            <p:cNvCxnSpPr/>
            <p:nvPr/>
          </p:nvCxnSpPr>
          <p:spPr>
            <a:xfrm rot="10800000">
              <a:off x="-1936357" y="735398"/>
              <a:ext cx="3350400" cy="16995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9" name="Google Shape;89;p26"/>
            <p:cNvCxnSpPr/>
            <p:nvPr/>
          </p:nvCxnSpPr>
          <p:spPr>
            <a:xfrm rot="10800000" flipH="1">
              <a:off x="10866310" y="307001"/>
              <a:ext cx="3324600" cy="21918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90" name="Google Shape;90;p26"/>
          <p:cNvGrpSpPr/>
          <p:nvPr/>
        </p:nvGrpSpPr>
        <p:grpSpPr>
          <a:xfrm rot="10800000">
            <a:off x="-507014" y="4860372"/>
            <a:ext cx="13206389" cy="2148257"/>
            <a:chOff x="-613475" y="-183205"/>
            <a:chExt cx="13206389" cy="2198380"/>
          </a:xfrm>
        </p:grpSpPr>
        <p:grpSp>
          <p:nvGrpSpPr>
            <p:cNvPr id="91" name="Google Shape;91;p26"/>
            <p:cNvGrpSpPr/>
            <p:nvPr/>
          </p:nvGrpSpPr>
          <p:grpSpPr>
            <a:xfrm rot="10800000" flipH="1">
              <a:off x="-324090" y="-6"/>
              <a:ext cx="12917005" cy="1962676"/>
              <a:chOff x="3399062" y="3597830"/>
              <a:chExt cx="5445388" cy="827400"/>
            </a:xfrm>
          </p:grpSpPr>
          <p:cxnSp>
            <p:nvCxnSpPr>
              <p:cNvPr id="92" name="Google Shape;92;p26"/>
              <p:cNvCxnSpPr/>
              <p:nvPr/>
            </p:nvCxnSpPr>
            <p:spPr>
              <a:xfrm flipH="1">
                <a:off x="5190185" y="3597830"/>
                <a:ext cx="586800" cy="821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93" name="Google Shape;93;p26"/>
              <p:cNvCxnSpPr/>
              <p:nvPr/>
            </p:nvCxnSpPr>
            <p:spPr>
              <a:xfrm flipH="1">
                <a:off x="3399062" y="3619440"/>
                <a:ext cx="1446600" cy="796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grpSp>
            <p:nvGrpSpPr>
              <p:cNvPr id="94" name="Google Shape;94;p26"/>
              <p:cNvGrpSpPr/>
              <p:nvPr/>
            </p:nvGrpSpPr>
            <p:grpSpPr>
              <a:xfrm flipH="1">
                <a:off x="6353039" y="3597830"/>
                <a:ext cx="2491411" cy="827400"/>
                <a:chOff x="3487758" y="3750230"/>
                <a:chExt cx="2491411" cy="827400"/>
              </a:xfrm>
            </p:grpSpPr>
            <p:cxnSp>
              <p:nvCxnSpPr>
                <p:cNvPr id="95" name="Google Shape;95;p26"/>
                <p:cNvCxnSpPr/>
                <p:nvPr/>
              </p:nvCxnSpPr>
              <p:spPr>
                <a:xfrm flipH="1">
                  <a:off x="5322169" y="3750230"/>
                  <a:ext cx="657000" cy="827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96" name="Google Shape;96;p26"/>
                <p:cNvCxnSpPr/>
                <p:nvPr/>
              </p:nvCxnSpPr>
              <p:spPr>
                <a:xfrm flipH="1">
                  <a:off x="3487758" y="3750230"/>
                  <a:ext cx="1564200" cy="818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EE6EE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</p:grpSp>
        <p:grpSp>
          <p:nvGrpSpPr>
            <p:cNvPr id="97" name="Google Shape;97;p26"/>
            <p:cNvGrpSpPr/>
            <p:nvPr/>
          </p:nvGrpSpPr>
          <p:grpSpPr>
            <a:xfrm>
              <a:off x="-613475" y="231479"/>
              <a:ext cx="12986979" cy="1408617"/>
              <a:chOff x="3270971" y="2535209"/>
              <a:chExt cx="5474887" cy="593827"/>
            </a:xfrm>
          </p:grpSpPr>
          <p:cxnSp>
            <p:nvCxnSpPr>
              <p:cNvPr id="98" name="Google Shape;98;p26"/>
              <p:cNvCxnSpPr/>
              <p:nvPr/>
            </p:nvCxnSpPr>
            <p:spPr>
              <a:xfrm>
                <a:off x="3392958" y="2535209"/>
                <a:ext cx="5352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99" name="Google Shape;99;p26"/>
              <p:cNvCxnSpPr/>
              <p:nvPr/>
            </p:nvCxnSpPr>
            <p:spPr>
              <a:xfrm>
                <a:off x="3392958" y="2689860"/>
                <a:ext cx="5352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00" name="Google Shape;100;p26"/>
              <p:cNvCxnSpPr/>
              <p:nvPr/>
            </p:nvCxnSpPr>
            <p:spPr>
              <a:xfrm>
                <a:off x="3392958" y="2842260"/>
                <a:ext cx="5352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01" name="Google Shape;101;p26"/>
              <p:cNvCxnSpPr/>
              <p:nvPr/>
            </p:nvCxnSpPr>
            <p:spPr>
              <a:xfrm>
                <a:off x="3392958" y="2976636"/>
                <a:ext cx="5352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02" name="Google Shape;102;p26"/>
              <p:cNvCxnSpPr/>
              <p:nvPr/>
            </p:nvCxnSpPr>
            <p:spPr>
              <a:xfrm>
                <a:off x="3270971" y="3129036"/>
                <a:ext cx="547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EE6E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cxnSp>
          <p:nvCxnSpPr>
            <p:cNvPr id="103" name="Google Shape;103;p26"/>
            <p:cNvCxnSpPr/>
            <p:nvPr/>
          </p:nvCxnSpPr>
          <p:spPr>
            <a:xfrm rot="10800000" flipH="1">
              <a:off x="8151231" y="-183205"/>
              <a:ext cx="2520600" cy="21684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4" name="Google Shape;104;p26"/>
            <p:cNvCxnSpPr/>
            <p:nvPr/>
          </p:nvCxnSpPr>
          <p:spPr>
            <a:xfrm rot="10800000">
              <a:off x="2106857" y="-130725"/>
              <a:ext cx="2001000" cy="2145900"/>
            </a:xfrm>
            <a:prstGeom prst="straightConnector1">
              <a:avLst/>
            </a:prstGeom>
            <a:noFill/>
            <a:ln w="9525" cap="flat" cmpd="sng">
              <a:solidFill>
                <a:srgbClr val="FEE6EE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26"/>
          <p:cNvSpPr txBox="1"/>
          <p:nvPr/>
        </p:nvSpPr>
        <p:spPr>
          <a:xfrm>
            <a:off x="0" y="6387917"/>
            <a:ext cx="12192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solidFill>
                  <a:srgbClr val="FCD4E2"/>
                </a:solidFill>
                <a:latin typeface="Arial"/>
                <a:ea typeface="Arial"/>
                <a:cs typeface="Arial"/>
                <a:sym typeface="Arial"/>
              </a:rPr>
              <a:t>Copyright ⓒ D.sual 2018. All Rights Reserved</a:t>
            </a:r>
            <a:endParaRPr sz="1000" b="0">
              <a:solidFill>
                <a:srgbClr val="FCD4E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 및 내용">
  <p:cSld name="1_제목 및 내용">
    <p:bg>
      <p:bgPr>
        <a:solidFill>
          <a:srgbClr val="F8E8EE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27"/>
          <p:cNvGrpSpPr/>
          <p:nvPr/>
        </p:nvGrpSpPr>
        <p:grpSpPr>
          <a:xfrm>
            <a:off x="174908" y="281646"/>
            <a:ext cx="11820575" cy="439073"/>
            <a:chOff x="174908" y="281646"/>
            <a:chExt cx="11820575" cy="439073"/>
          </a:xfrm>
        </p:grpSpPr>
        <p:grpSp>
          <p:nvGrpSpPr>
            <p:cNvPr id="108" name="Google Shape;108;p27"/>
            <p:cNvGrpSpPr/>
            <p:nvPr/>
          </p:nvGrpSpPr>
          <p:grpSpPr>
            <a:xfrm rot="-1422993">
              <a:off x="216864" y="353059"/>
              <a:ext cx="417298" cy="296249"/>
              <a:chOff x="3557588" y="-2568073"/>
              <a:chExt cx="5040313" cy="3578225"/>
            </a:xfrm>
          </p:grpSpPr>
          <p:sp>
            <p:nvSpPr>
              <p:cNvPr id="109" name="Google Shape;10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27"/>
            <p:cNvGrpSpPr/>
            <p:nvPr/>
          </p:nvGrpSpPr>
          <p:grpSpPr>
            <a:xfrm rot="-1422993">
              <a:off x="1631785" y="353059"/>
              <a:ext cx="417298" cy="296249"/>
              <a:chOff x="3557588" y="-2568073"/>
              <a:chExt cx="5040313" cy="3578225"/>
            </a:xfrm>
          </p:grpSpPr>
          <p:sp>
            <p:nvSpPr>
              <p:cNvPr id="127" name="Google Shape;127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" name="Google Shape;144;p27"/>
            <p:cNvGrpSpPr/>
            <p:nvPr/>
          </p:nvGrpSpPr>
          <p:grpSpPr>
            <a:xfrm rot="-1422993">
              <a:off x="3046706" y="353059"/>
              <a:ext cx="417298" cy="296249"/>
              <a:chOff x="3557588" y="-2568073"/>
              <a:chExt cx="5040313" cy="3578225"/>
            </a:xfrm>
          </p:grpSpPr>
          <p:sp>
            <p:nvSpPr>
              <p:cNvPr id="145" name="Google Shape;14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" name="Google Shape;162;p27"/>
            <p:cNvGrpSpPr/>
            <p:nvPr/>
          </p:nvGrpSpPr>
          <p:grpSpPr>
            <a:xfrm rot="-1422993">
              <a:off x="4461627" y="353059"/>
              <a:ext cx="417298" cy="296249"/>
              <a:chOff x="3557588" y="-2568073"/>
              <a:chExt cx="5040313" cy="3578225"/>
            </a:xfrm>
          </p:grpSpPr>
          <p:sp>
            <p:nvSpPr>
              <p:cNvPr id="163" name="Google Shape;163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" name="Google Shape;180;p27"/>
            <p:cNvGrpSpPr/>
            <p:nvPr/>
          </p:nvGrpSpPr>
          <p:grpSpPr>
            <a:xfrm rot="-1422993">
              <a:off x="5876547" y="353059"/>
              <a:ext cx="417298" cy="296249"/>
              <a:chOff x="3557588" y="-2568073"/>
              <a:chExt cx="5040313" cy="3578225"/>
            </a:xfrm>
          </p:grpSpPr>
          <p:sp>
            <p:nvSpPr>
              <p:cNvPr id="181" name="Google Shape;181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27"/>
            <p:cNvGrpSpPr/>
            <p:nvPr/>
          </p:nvGrpSpPr>
          <p:grpSpPr>
            <a:xfrm rot="-1422993">
              <a:off x="7291467" y="353059"/>
              <a:ext cx="417298" cy="296249"/>
              <a:chOff x="3557588" y="-2568073"/>
              <a:chExt cx="5040313" cy="3578225"/>
            </a:xfrm>
          </p:grpSpPr>
          <p:sp>
            <p:nvSpPr>
              <p:cNvPr id="199" name="Google Shape;19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6" name="Google Shape;216;p27"/>
            <p:cNvGrpSpPr/>
            <p:nvPr/>
          </p:nvGrpSpPr>
          <p:grpSpPr>
            <a:xfrm rot="-1422993">
              <a:off x="8706387" y="353058"/>
              <a:ext cx="417298" cy="296249"/>
              <a:chOff x="3557588" y="-2568073"/>
              <a:chExt cx="5040313" cy="3578225"/>
            </a:xfrm>
          </p:grpSpPr>
          <p:sp>
            <p:nvSpPr>
              <p:cNvPr id="217" name="Google Shape;217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" name="Google Shape;234;p27"/>
            <p:cNvGrpSpPr/>
            <p:nvPr/>
          </p:nvGrpSpPr>
          <p:grpSpPr>
            <a:xfrm rot="-1422993">
              <a:off x="10121307" y="353058"/>
              <a:ext cx="417298" cy="296249"/>
              <a:chOff x="3557588" y="-2568073"/>
              <a:chExt cx="5040313" cy="3578225"/>
            </a:xfrm>
          </p:grpSpPr>
          <p:sp>
            <p:nvSpPr>
              <p:cNvPr id="235" name="Google Shape;23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2" name="Google Shape;252;p27"/>
            <p:cNvGrpSpPr/>
            <p:nvPr/>
          </p:nvGrpSpPr>
          <p:grpSpPr>
            <a:xfrm rot="-1422993">
              <a:off x="11536228" y="353058"/>
              <a:ext cx="417298" cy="296249"/>
              <a:chOff x="3557588" y="-2568073"/>
              <a:chExt cx="5040313" cy="3578225"/>
            </a:xfrm>
          </p:grpSpPr>
          <p:sp>
            <p:nvSpPr>
              <p:cNvPr id="253" name="Google Shape;253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259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60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66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70" name="Google Shape;270;p27"/>
          <p:cNvGrpSpPr/>
          <p:nvPr/>
        </p:nvGrpSpPr>
        <p:grpSpPr>
          <a:xfrm>
            <a:off x="-547054" y="1442934"/>
            <a:ext cx="11820575" cy="439073"/>
            <a:chOff x="-547054" y="1500844"/>
            <a:chExt cx="11820575" cy="439073"/>
          </a:xfrm>
        </p:grpSpPr>
        <p:grpSp>
          <p:nvGrpSpPr>
            <p:cNvPr id="271" name="Google Shape;271;p27"/>
            <p:cNvGrpSpPr/>
            <p:nvPr/>
          </p:nvGrpSpPr>
          <p:grpSpPr>
            <a:xfrm rot="-1422993">
              <a:off x="-505098" y="1572257"/>
              <a:ext cx="417298" cy="296249"/>
              <a:chOff x="3557588" y="-2568073"/>
              <a:chExt cx="5040313" cy="3578225"/>
            </a:xfrm>
          </p:grpSpPr>
          <p:sp>
            <p:nvSpPr>
              <p:cNvPr id="272" name="Google Shape;27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7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7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9" name="Google Shape;289;p27"/>
            <p:cNvGrpSpPr/>
            <p:nvPr/>
          </p:nvGrpSpPr>
          <p:grpSpPr>
            <a:xfrm rot="-1422993">
              <a:off x="909823" y="1572257"/>
              <a:ext cx="417298" cy="296249"/>
              <a:chOff x="3557588" y="-2568073"/>
              <a:chExt cx="5040313" cy="3578225"/>
            </a:xfrm>
          </p:grpSpPr>
          <p:sp>
            <p:nvSpPr>
              <p:cNvPr id="290" name="Google Shape;290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7" name="Google Shape;307;p27"/>
            <p:cNvGrpSpPr/>
            <p:nvPr/>
          </p:nvGrpSpPr>
          <p:grpSpPr>
            <a:xfrm rot="-1422993">
              <a:off x="2324744" y="1572257"/>
              <a:ext cx="417298" cy="296249"/>
              <a:chOff x="3557588" y="-2568073"/>
              <a:chExt cx="5040313" cy="3578225"/>
            </a:xfrm>
          </p:grpSpPr>
          <p:sp>
            <p:nvSpPr>
              <p:cNvPr id="308" name="Google Shape;30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" name="Google Shape;325;p27"/>
            <p:cNvGrpSpPr/>
            <p:nvPr/>
          </p:nvGrpSpPr>
          <p:grpSpPr>
            <a:xfrm rot="-1422993">
              <a:off x="3739665" y="1572257"/>
              <a:ext cx="417298" cy="296249"/>
              <a:chOff x="3557588" y="-2568073"/>
              <a:chExt cx="5040313" cy="3578225"/>
            </a:xfrm>
          </p:grpSpPr>
          <p:sp>
            <p:nvSpPr>
              <p:cNvPr id="326" name="Google Shape;326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" name="Google Shape;343;p27"/>
            <p:cNvGrpSpPr/>
            <p:nvPr/>
          </p:nvGrpSpPr>
          <p:grpSpPr>
            <a:xfrm rot="-1422993">
              <a:off x="5154585" y="1572257"/>
              <a:ext cx="417298" cy="296249"/>
              <a:chOff x="3557588" y="-2568073"/>
              <a:chExt cx="5040313" cy="3578225"/>
            </a:xfrm>
          </p:grpSpPr>
          <p:sp>
            <p:nvSpPr>
              <p:cNvPr id="344" name="Google Shape;344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1" name="Google Shape;361;p27"/>
            <p:cNvGrpSpPr/>
            <p:nvPr/>
          </p:nvGrpSpPr>
          <p:grpSpPr>
            <a:xfrm rot="-1422993">
              <a:off x="6569505" y="1572257"/>
              <a:ext cx="417298" cy="296249"/>
              <a:chOff x="3557588" y="-2568073"/>
              <a:chExt cx="5040313" cy="3578225"/>
            </a:xfrm>
          </p:grpSpPr>
          <p:sp>
            <p:nvSpPr>
              <p:cNvPr id="362" name="Google Shape;36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9" name="Google Shape;379;p27"/>
            <p:cNvGrpSpPr/>
            <p:nvPr/>
          </p:nvGrpSpPr>
          <p:grpSpPr>
            <a:xfrm rot="-1422993">
              <a:off x="7984425" y="1572256"/>
              <a:ext cx="417298" cy="296249"/>
              <a:chOff x="3557588" y="-2568073"/>
              <a:chExt cx="5040313" cy="3578225"/>
            </a:xfrm>
          </p:grpSpPr>
          <p:sp>
            <p:nvSpPr>
              <p:cNvPr id="380" name="Google Shape;380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7" name="Google Shape;397;p27"/>
            <p:cNvGrpSpPr/>
            <p:nvPr/>
          </p:nvGrpSpPr>
          <p:grpSpPr>
            <a:xfrm rot="-1422993">
              <a:off x="9399345" y="1572256"/>
              <a:ext cx="417298" cy="296249"/>
              <a:chOff x="3557588" y="-2568073"/>
              <a:chExt cx="5040313" cy="3578225"/>
            </a:xfrm>
          </p:grpSpPr>
          <p:sp>
            <p:nvSpPr>
              <p:cNvPr id="398" name="Google Shape;39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41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5" name="Google Shape;415;p27"/>
            <p:cNvGrpSpPr/>
            <p:nvPr/>
          </p:nvGrpSpPr>
          <p:grpSpPr>
            <a:xfrm rot="-1422993">
              <a:off x="10814266" y="1572256"/>
              <a:ext cx="417298" cy="296249"/>
              <a:chOff x="3557588" y="-2568073"/>
              <a:chExt cx="5040313" cy="3578225"/>
            </a:xfrm>
          </p:grpSpPr>
          <p:sp>
            <p:nvSpPr>
              <p:cNvPr id="416" name="Google Shape;416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417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41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41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421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422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3" name="Google Shape;433;p27"/>
          <p:cNvGrpSpPr/>
          <p:nvPr/>
        </p:nvGrpSpPr>
        <p:grpSpPr>
          <a:xfrm>
            <a:off x="174908" y="2604222"/>
            <a:ext cx="11820575" cy="439073"/>
            <a:chOff x="174908" y="2506687"/>
            <a:chExt cx="11820575" cy="439073"/>
          </a:xfrm>
        </p:grpSpPr>
        <p:grpSp>
          <p:nvGrpSpPr>
            <p:cNvPr id="434" name="Google Shape;434;p27"/>
            <p:cNvGrpSpPr/>
            <p:nvPr/>
          </p:nvGrpSpPr>
          <p:grpSpPr>
            <a:xfrm rot="-1422993">
              <a:off x="216864" y="2578100"/>
              <a:ext cx="417298" cy="296249"/>
              <a:chOff x="3557588" y="-2568073"/>
              <a:chExt cx="5040313" cy="3578225"/>
            </a:xfrm>
          </p:grpSpPr>
          <p:sp>
            <p:nvSpPr>
              <p:cNvPr id="435" name="Google Shape;43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2" name="Google Shape;452;p27"/>
            <p:cNvGrpSpPr/>
            <p:nvPr/>
          </p:nvGrpSpPr>
          <p:grpSpPr>
            <a:xfrm rot="-1422993">
              <a:off x="1631785" y="2578100"/>
              <a:ext cx="417298" cy="296249"/>
              <a:chOff x="3557588" y="-2568073"/>
              <a:chExt cx="5040313" cy="3578225"/>
            </a:xfrm>
          </p:grpSpPr>
          <p:sp>
            <p:nvSpPr>
              <p:cNvPr id="453" name="Google Shape;453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27"/>
            <p:cNvGrpSpPr/>
            <p:nvPr/>
          </p:nvGrpSpPr>
          <p:grpSpPr>
            <a:xfrm rot="-1422993">
              <a:off x="3046706" y="2578100"/>
              <a:ext cx="417298" cy="296249"/>
              <a:chOff x="3557588" y="-2568073"/>
              <a:chExt cx="5040313" cy="3578225"/>
            </a:xfrm>
          </p:grpSpPr>
          <p:sp>
            <p:nvSpPr>
              <p:cNvPr id="471" name="Google Shape;471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8" name="Google Shape;488;p27"/>
            <p:cNvGrpSpPr/>
            <p:nvPr/>
          </p:nvGrpSpPr>
          <p:grpSpPr>
            <a:xfrm rot="-1422993">
              <a:off x="4461627" y="2578100"/>
              <a:ext cx="417298" cy="296249"/>
              <a:chOff x="3557588" y="-2568073"/>
              <a:chExt cx="5040313" cy="3578225"/>
            </a:xfrm>
          </p:grpSpPr>
          <p:sp>
            <p:nvSpPr>
              <p:cNvPr id="489" name="Google Shape;48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6" name="Google Shape;506;p27"/>
            <p:cNvGrpSpPr/>
            <p:nvPr/>
          </p:nvGrpSpPr>
          <p:grpSpPr>
            <a:xfrm rot="-1422993">
              <a:off x="5876547" y="2578100"/>
              <a:ext cx="417298" cy="296249"/>
              <a:chOff x="3557588" y="-2568073"/>
              <a:chExt cx="5040313" cy="3578225"/>
            </a:xfrm>
          </p:grpSpPr>
          <p:sp>
            <p:nvSpPr>
              <p:cNvPr id="507" name="Google Shape;507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4" name="Google Shape;524;p27"/>
            <p:cNvGrpSpPr/>
            <p:nvPr/>
          </p:nvGrpSpPr>
          <p:grpSpPr>
            <a:xfrm rot="-1422993">
              <a:off x="7291467" y="2578100"/>
              <a:ext cx="417298" cy="296249"/>
              <a:chOff x="3557588" y="-2568073"/>
              <a:chExt cx="5040313" cy="3578225"/>
            </a:xfrm>
          </p:grpSpPr>
          <p:sp>
            <p:nvSpPr>
              <p:cNvPr id="525" name="Google Shape;52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2" name="Google Shape;542;p27"/>
            <p:cNvGrpSpPr/>
            <p:nvPr/>
          </p:nvGrpSpPr>
          <p:grpSpPr>
            <a:xfrm rot="-1422993">
              <a:off x="8706387" y="2578099"/>
              <a:ext cx="417298" cy="296249"/>
              <a:chOff x="3557588" y="-2568073"/>
              <a:chExt cx="5040313" cy="3578225"/>
            </a:xfrm>
          </p:grpSpPr>
          <p:sp>
            <p:nvSpPr>
              <p:cNvPr id="543" name="Google Shape;543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0" name="Google Shape;560;p27"/>
            <p:cNvGrpSpPr/>
            <p:nvPr/>
          </p:nvGrpSpPr>
          <p:grpSpPr>
            <a:xfrm rot="-1422993">
              <a:off x="10121307" y="2578099"/>
              <a:ext cx="417298" cy="296249"/>
              <a:chOff x="3557588" y="-2568073"/>
              <a:chExt cx="5040313" cy="3578225"/>
            </a:xfrm>
          </p:grpSpPr>
          <p:sp>
            <p:nvSpPr>
              <p:cNvPr id="561" name="Google Shape;561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578;p27"/>
            <p:cNvGrpSpPr/>
            <p:nvPr/>
          </p:nvGrpSpPr>
          <p:grpSpPr>
            <a:xfrm rot="-1422993">
              <a:off x="11536228" y="2578099"/>
              <a:ext cx="417298" cy="296249"/>
              <a:chOff x="3557588" y="-2568073"/>
              <a:chExt cx="5040313" cy="3578225"/>
            </a:xfrm>
          </p:grpSpPr>
          <p:sp>
            <p:nvSpPr>
              <p:cNvPr id="579" name="Google Shape;57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0" name="Google Shape;59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4" name="Google Shape;59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5" name="Google Shape;59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96" name="Google Shape;596;p27"/>
          <p:cNvGrpSpPr/>
          <p:nvPr/>
        </p:nvGrpSpPr>
        <p:grpSpPr>
          <a:xfrm>
            <a:off x="-547054" y="3765510"/>
            <a:ext cx="11820575" cy="439073"/>
            <a:chOff x="-547054" y="3725885"/>
            <a:chExt cx="11820575" cy="439073"/>
          </a:xfrm>
        </p:grpSpPr>
        <p:grpSp>
          <p:nvGrpSpPr>
            <p:cNvPr id="597" name="Google Shape;597;p27"/>
            <p:cNvGrpSpPr/>
            <p:nvPr/>
          </p:nvGrpSpPr>
          <p:grpSpPr>
            <a:xfrm rot="-1422993">
              <a:off x="-505098" y="3797297"/>
              <a:ext cx="417298" cy="296249"/>
              <a:chOff x="3557588" y="-2568073"/>
              <a:chExt cx="5040313" cy="3578225"/>
            </a:xfrm>
          </p:grpSpPr>
          <p:sp>
            <p:nvSpPr>
              <p:cNvPr id="598" name="Google Shape;59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6" name="Google Shape;60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7" name="Google Shape;60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5" name="Google Shape;615;p27"/>
            <p:cNvGrpSpPr/>
            <p:nvPr/>
          </p:nvGrpSpPr>
          <p:grpSpPr>
            <a:xfrm rot="-1422993">
              <a:off x="909823" y="3797297"/>
              <a:ext cx="417298" cy="296249"/>
              <a:chOff x="3557588" y="-2568073"/>
              <a:chExt cx="5040313" cy="3578225"/>
            </a:xfrm>
          </p:grpSpPr>
          <p:sp>
            <p:nvSpPr>
              <p:cNvPr id="616" name="Google Shape;616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3" name="Google Shape;633;p27"/>
            <p:cNvGrpSpPr/>
            <p:nvPr/>
          </p:nvGrpSpPr>
          <p:grpSpPr>
            <a:xfrm rot="-1422993">
              <a:off x="2324744" y="3797297"/>
              <a:ext cx="417298" cy="296249"/>
              <a:chOff x="3557588" y="-2568073"/>
              <a:chExt cx="5040313" cy="3578225"/>
            </a:xfrm>
          </p:grpSpPr>
          <p:sp>
            <p:nvSpPr>
              <p:cNvPr id="634" name="Google Shape;634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635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63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638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639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0" name="Google Shape;640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1" name="Google Shape;641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2" name="Google Shape;642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647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648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649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650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1" name="Google Shape;651;p27"/>
            <p:cNvGrpSpPr/>
            <p:nvPr/>
          </p:nvGrpSpPr>
          <p:grpSpPr>
            <a:xfrm rot="-1422993">
              <a:off x="3739665" y="3797297"/>
              <a:ext cx="417298" cy="296249"/>
              <a:chOff x="3557588" y="-2568073"/>
              <a:chExt cx="5040313" cy="3578225"/>
            </a:xfrm>
          </p:grpSpPr>
          <p:sp>
            <p:nvSpPr>
              <p:cNvPr id="652" name="Google Shape;65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9" name="Google Shape;669;p27"/>
            <p:cNvGrpSpPr/>
            <p:nvPr/>
          </p:nvGrpSpPr>
          <p:grpSpPr>
            <a:xfrm rot="-1422993">
              <a:off x="5154585" y="3797297"/>
              <a:ext cx="417298" cy="296249"/>
              <a:chOff x="3557588" y="-2568073"/>
              <a:chExt cx="5040313" cy="3578225"/>
            </a:xfrm>
          </p:grpSpPr>
          <p:sp>
            <p:nvSpPr>
              <p:cNvPr id="670" name="Google Shape;670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676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677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678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9" name="Google Shape;679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680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682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3" name="Google Shape;683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684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685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6" name="Google Shape;686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7" name="Google Shape;687;p27"/>
            <p:cNvGrpSpPr/>
            <p:nvPr/>
          </p:nvGrpSpPr>
          <p:grpSpPr>
            <a:xfrm rot="-1422993">
              <a:off x="6569505" y="3797297"/>
              <a:ext cx="417298" cy="296249"/>
              <a:chOff x="3557588" y="-2568073"/>
              <a:chExt cx="5040313" cy="3578225"/>
            </a:xfrm>
          </p:grpSpPr>
          <p:sp>
            <p:nvSpPr>
              <p:cNvPr id="688" name="Google Shape;68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9" name="Google Shape;68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5" name="Google Shape;69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69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69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5" name="Google Shape;705;p27"/>
            <p:cNvGrpSpPr/>
            <p:nvPr/>
          </p:nvGrpSpPr>
          <p:grpSpPr>
            <a:xfrm rot="-1422993">
              <a:off x="7984425" y="3797297"/>
              <a:ext cx="417298" cy="296249"/>
              <a:chOff x="3557588" y="-2568073"/>
              <a:chExt cx="5040313" cy="3578225"/>
            </a:xfrm>
          </p:grpSpPr>
          <p:sp>
            <p:nvSpPr>
              <p:cNvPr id="706" name="Google Shape;706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27"/>
            <p:cNvGrpSpPr/>
            <p:nvPr/>
          </p:nvGrpSpPr>
          <p:grpSpPr>
            <a:xfrm rot="-1422993">
              <a:off x="9399345" y="3797297"/>
              <a:ext cx="417298" cy="296249"/>
              <a:chOff x="3557588" y="-2568073"/>
              <a:chExt cx="5040313" cy="3578225"/>
            </a:xfrm>
          </p:grpSpPr>
          <p:sp>
            <p:nvSpPr>
              <p:cNvPr id="724" name="Google Shape;724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5" name="Google Shape;725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1" name="Google Shape;741;p27"/>
            <p:cNvGrpSpPr/>
            <p:nvPr/>
          </p:nvGrpSpPr>
          <p:grpSpPr>
            <a:xfrm rot="-1422993">
              <a:off x="10814266" y="3797297"/>
              <a:ext cx="417298" cy="296249"/>
              <a:chOff x="3557588" y="-2568073"/>
              <a:chExt cx="5040313" cy="3578225"/>
            </a:xfrm>
          </p:grpSpPr>
          <p:sp>
            <p:nvSpPr>
              <p:cNvPr id="742" name="Google Shape;74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7" name="Google Shape;74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8" name="Google Shape;74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0" name="Google Shape;75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1" name="Google Shape;75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5" name="Google Shape;75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59" name="Google Shape;759;p27"/>
          <p:cNvGrpSpPr/>
          <p:nvPr/>
        </p:nvGrpSpPr>
        <p:grpSpPr>
          <a:xfrm>
            <a:off x="174908" y="4926798"/>
            <a:ext cx="11820575" cy="439073"/>
            <a:chOff x="174908" y="2506687"/>
            <a:chExt cx="11820575" cy="439073"/>
          </a:xfrm>
        </p:grpSpPr>
        <p:grpSp>
          <p:nvGrpSpPr>
            <p:cNvPr id="760" name="Google Shape;760;p27"/>
            <p:cNvGrpSpPr/>
            <p:nvPr/>
          </p:nvGrpSpPr>
          <p:grpSpPr>
            <a:xfrm rot="-1422993">
              <a:off x="216864" y="2578100"/>
              <a:ext cx="417298" cy="296249"/>
              <a:chOff x="3557588" y="-2568073"/>
              <a:chExt cx="5040313" cy="3578225"/>
            </a:xfrm>
          </p:grpSpPr>
          <p:sp>
            <p:nvSpPr>
              <p:cNvPr id="761" name="Google Shape;761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2" name="Google Shape;762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3" name="Google Shape;76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6" name="Google Shape;766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7" name="Google Shape;767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774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8" name="Google Shape;778;p27"/>
            <p:cNvGrpSpPr/>
            <p:nvPr/>
          </p:nvGrpSpPr>
          <p:grpSpPr>
            <a:xfrm rot="-1422993">
              <a:off x="1631785" y="2578100"/>
              <a:ext cx="417298" cy="296249"/>
              <a:chOff x="3557588" y="-2568073"/>
              <a:chExt cx="5040313" cy="3578225"/>
            </a:xfrm>
          </p:grpSpPr>
          <p:sp>
            <p:nvSpPr>
              <p:cNvPr id="779" name="Google Shape;77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78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78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78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78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79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79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79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79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79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6" name="Google Shape;796;p27"/>
            <p:cNvGrpSpPr/>
            <p:nvPr/>
          </p:nvGrpSpPr>
          <p:grpSpPr>
            <a:xfrm rot="-1422993">
              <a:off x="3046706" y="2578100"/>
              <a:ext cx="417298" cy="296249"/>
              <a:chOff x="3557588" y="-2568073"/>
              <a:chExt cx="5040313" cy="3578225"/>
            </a:xfrm>
          </p:grpSpPr>
          <p:sp>
            <p:nvSpPr>
              <p:cNvPr id="797" name="Google Shape;797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804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805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806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807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808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809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810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811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812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813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4" name="Google Shape;814;p27"/>
            <p:cNvGrpSpPr/>
            <p:nvPr/>
          </p:nvGrpSpPr>
          <p:grpSpPr>
            <a:xfrm rot="-1422993">
              <a:off x="4461627" y="2578100"/>
              <a:ext cx="417298" cy="296249"/>
              <a:chOff x="3557588" y="-2568073"/>
              <a:chExt cx="5040313" cy="3578225"/>
            </a:xfrm>
          </p:grpSpPr>
          <p:sp>
            <p:nvSpPr>
              <p:cNvPr id="815" name="Google Shape;81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81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81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82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2" name="Google Shape;832;p27"/>
            <p:cNvGrpSpPr/>
            <p:nvPr/>
          </p:nvGrpSpPr>
          <p:grpSpPr>
            <a:xfrm rot="-1422993">
              <a:off x="5876547" y="2578100"/>
              <a:ext cx="417298" cy="296249"/>
              <a:chOff x="3557588" y="-2568073"/>
              <a:chExt cx="5040313" cy="3578225"/>
            </a:xfrm>
          </p:grpSpPr>
          <p:sp>
            <p:nvSpPr>
              <p:cNvPr id="833" name="Google Shape;833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83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837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838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842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0" name="Google Shape;850;p27"/>
            <p:cNvGrpSpPr/>
            <p:nvPr/>
          </p:nvGrpSpPr>
          <p:grpSpPr>
            <a:xfrm rot="-1422993">
              <a:off x="7291467" y="2578100"/>
              <a:ext cx="417298" cy="296249"/>
              <a:chOff x="3557588" y="-2568073"/>
              <a:chExt cx="5040313" cy="3578225"/>
            </a:xfrm>
          </p:grpSpPr>
          <p:sp>
            <p:nvSpPr>
              <p:cNvPr id="851" name="Google Shape;851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860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861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862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863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865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68" name="Google Shape;868;p27"/>
            <p:cNvGrpSpPr/>
            <p:nvPr/>
          </p:nvGrpSpPr>
          <p:grpSpPr>
            <a:xfrm rot="-1422993">
              <a:off x="8706387" y="2578099"/>
              <a:ext cx="417298" cy="296249"/>
              <a:chOff x="3557588" y="-2568073"/>
              <a:chExt cx="5040313" cy="3578225"/>
            </a:xfrm>
          </p:grpSpPr>
          <p:sp>
            <p:nvSpPr>
              <p:cNvPr id="869" name="Google Shape;869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879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6" name="Google Shape;886;p27"/>
            <p:cNvGrpSpPr/>
            <p:nvPr/>
          </p:nvGrpSpPr>
          <p:grpSpPr>
            <a:xfrm rot="-1422993">
              <a:off x="10121307" y="2578099"/>
              <a:ext cx="417298" cy="296249"/>
              <a:chOff x="3557588" y="-2568073"/>
              <a:chExt cx="5040313" cy="3578225"/>
            </a:xfrm>
          </p:grpSpPr>
          <p:sp>
            <p:nvSpPr>
              <p:cNvPr id="887" name="Google Shape;887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893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894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895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7" name="Google Shape;897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8" name="Google Shape;898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1" name="Google Shape;901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2" name="Google Shape;902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3" name="Google Shape;903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4" name="Google Shape;904;p27"/>
            <p:cNvGrpSpPr/>
            <p:nvPr/>
          </p:nvGrpSpPr>
          <p:grpSpPr>
            <a:xfrm rot="-1422993">
              <a:off x="11536228" y="2578099"/>
              <a:ext cx="417298" cy="296249"/>
              <a:chOff x="3557588" y="-2568073"/>
              <a:chExt cx="5040313" cy="3578225"/>
            </a:xfrm>
          </p:grpSpPr>
          <p:sp>
            <p:nvSpPr>
              <p:cNvPr id="905" name="Google Shape;905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6" name="Google Shape;906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4" name="Google Shape;914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5" name="Google Shape;915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6" name="Google Shape;916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7" name="Google Shape;917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8" name="Google Shape;918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9" name="Google Shape;919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0" name="Google Shape;920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Google Shape;921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22" name="Google Shape;922;p27"/>
          <p:cNvGrpSpPr/>
          <p:nvPr/>
        </p:nvGrpSpPr>
        <p:grpSpPr>
          <a:xfrm>
            <a:off x="-547054" y="6088085"/>
            <a:ext cx="11820575" cy="439073"/>
            <a:chOff x="-547054" y="3725885"/>
            <a:chExt cx="11820575" cy="439073"/>
          </a:xfrm>
        </p:grpSpPr>
        <p:grpSp>
          <p:nvGrpSpPr>
            <p:cNvPr id="923" name="Google Shape;923;p27"/>
            <p:cNvGrpSpPr/>
            <p:nvPr/>
          </p:nvGrpSpPr>
          <p:grpSpPr>
            <a:xfrm rot="-1422993">
              <a:off x="-505098" y="3797297"/>
              <a:ext cx="417298" cy="296249"/>
              <a:chOff x="3557588" y="-2568073"/>
              <a:chExt cx="5040313" cy="3578225"/>
            </a:xfrm>
          </p:grpSpPr>
          <p:sp>
            <p:nvSpPr>
              <p:cNvPr id="924" name="Google Shape;924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Google Shape;925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92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92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8" name="Google Shape;928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9" name="Google Shape;929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930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931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2" name="Google Shape;932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1" name="Google Shape;941;p27"/>
            <p:cNvGrpSpPr/>
            <p:nvPr/>
          </p:nvGrpSpPr>
          <p:grpSpPr>
            <a:xfrm rot="-1422993">
              <a:off x="909823" y="3797297"/>
              <a:ext cx="417298" cy="296249"/>
              <a:chOff x="3557588" y="-2568073"/>
              <a:chExt cx="5040313" cy="3578225"/>
            </a:xfrm>
          </p:grpSpPr>
          <p:sp>
            <p:nvSpPr>
              <p:cNvPr id="942" name="Google Shape;94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94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4" name="Google Shape;94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94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7" name="Google Shape;94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8" name="Google Shape;94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9" name="Google Shape;94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0" name="Google Shape;95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1" name="Google Shape;95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2" name="Google Shape;95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3" name="Google Shape;95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4" name="Google Shape;95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95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6" name="Google Shape;95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9" name="Google Shape;959;p27"/>
            <p:cNvGrpSpPr/>
            <p:nvPr/>
          </p:nvGrpSpPr>
          <p:grpSpPr>
            <a:xfrm rot="-1422993">
              <a:off x="2324744" y="3797297"/>
              <a:ext cx="417298" cy="296249"/>
              <a:chOff x="3557588" y="-2568073"/>
              <a:chExt cx="5040313" cy="3578225"/>
            </a:xfrm>
          </p:grpSpPr>
          <p:sp>
            <p:nvSpPr>
              <p:cNvPr id="960" name="Google Shape;960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64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65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66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7" name="Google Shape;977;p27"/>
            <p:cNvGrpSpPr/>
            <p:nvPr/>
          </p:nvGrpSpPr>
          <p:grpSpPr>
            <a:xfrm rot="-1422993">
              <a:off x="3739665" y="3797297"/>
              <a:ext cx="417298" cy="296249"/>
              <a:chOff x="3557588" y="-2568073"/>
              <a:chExt cx="5040313" cy="3578225"/>
            </a:xfrm>
          </p:grpSpPr>
          <p:sp>
            <p:nvSpPr>
              <p:cNvPr id="978" name="Google Shape;97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6" name="Google Shape;98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7" name="Google Shape;98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8" name="Google Shape;98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5" name="Google Shape;995;p27"/>
            <p:cNvGrpSpPr/>
            <p:nvPr/>
          </p:nvGrpSpPr>
          <p:grpSpPr>
            <a:xfrm rot="-1422993">
              <a:off x="5154585" y="3797297"/>
              <a:ext cx="417298" cy="296249"/>
              <a:chOff x="3557588" y="-2568073"/>
              <a:chExt cx="5040313" cy="3578225"/>
            </a:xfrm>
          </p:grpSpPr>
          <p:sp>
            <p:nvSpPr>
              <p:cNvPr id="996" name="Google Shape;996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1010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3" name="Google Shape;1013;p27"/>
            <p:cNvGrpSpPr/>
            <p:nvPr/>
          </p:nvGrpSpPr>
          <p:grpSpPr>
            <a:xfrm rot="-1422993">
              <a:off x="6569505" y="3797297"/>
              <a:ext cx="417298" cy="296249"/>
              <a:chOff x="3557588" y="-2568073"/>
              <a:chExt cx="5040313" cy="3578225"/>
            </a:xfrm>
          </p:grpSpPr>
          <p:sp>
            <p:nvSpPr>
              <p:cNvPr id="1014" name="Google Shape;1014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1017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018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019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1" name="Google Shape;1031;p27"/>
            <p:cNvGrpSpPr/>
            <p:nvPr/>
          </p:nvGrpSpPr>
          <p:grpSpPr>
            <a:xfrm rot="-1422993">
              <a:off x="7984425" y="3797297"/>
              <a:ext cx="417298" cy="296249"/>
              <a:chOff x="3557588" y="-2568073"/>
              <a:chExt cx="5040313" cy="3578225"/>
            </a:xfrm>
          </p:grpSpPr>
          <p:sp>
            <p:nvSpPr>
              <p:cNvPr id="1032" name="Google Shape;1032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034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1035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1036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048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9" name="Google Shape;1049;p27"/>
            <p:cNvGrpSpPr/>
            <p:nvPr/>
          </p:nvGrpSpPr>
          <p:grpSpPr>
            <a:xfrm rot="-1422993">
              <a:off x="9399345" y="3797297"/>
              <a:ext cx="417298" cy="296249"/>
              <a:chOff x="3557588" y="-2568073"/>
              <a:chExt cx="5040313" cy="3578225"/>
            </a:xfrm>
          </p:grpSpPr>
          <p:sp>
            <p:nvSpPr>
              <p:cNvPr id="1050" name="Google Shape;1050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1051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1062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1063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1064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7" name="Google Shape;1067;p27"/>
            <p:cNvGrpSpPr/>
            <p:nvPr/>
          </p:nvGrpSpPr>
          <p:grpSpPr>
            <a:xfrm rot="-1422993">
              <a:off x="10814266" y="3797297"/>
              <a:ext cx="417298" cy="296249"/>
              <a:chOff x="3557588" y="-2568073"/>
              <a:chExt cx="5040313" cy="3578225"/>
            </a:xfrm>
          </p:grpSpPr>
          <p:sp>
            <p:nvSpPr>
              <p:cNvPr id="1068" name="Google Shape;1068;p27"/>
              <p:cNvSpPr/>
              <p:nvPr/>
            </p:nvSpPr>
            <p:spPr>
              <a:xfrm>
                <a:off x="3557588" y="-2568073"/>
                <a:ext cx="5040313" cy="3578225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693" extrusionOk="0">
                    <a:moveTo>
                      <a:pt x="6613" y="4266"/>
                    </a:moveTo>
                    <a:cubicBezTo>
                      <a:pt x="6613" y="4501"/>
                      <a:pt x="6421" y="4693"/>
                      <a:pt x="6187" y="4693"/>
                    </a:cubicBezTo>
                    <a:lnTo>
                      <a:pt x="427" y="4693"/>
                    </a:lnTo>
                    <a:cubicBezTo>
                      <a:pt x="192" y="4693"/>
                      <a:pt x="0" y="4501"/>
                      <a:pt x="0" y="4266"/>
                    </a:cubicBezTo>
                    <a:lnTo>
                      <a:pt x="0" y="426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6187" y="0"/>
                    </a:lnTo>
                    <a:cubicBezTo>
                      <a:pt x="6421" y="0"/>
                      <a:pt x="6613" y="192"/>
                      <a:pt x="6613" y="426"/>
                    </a:cubicBezTo>
                    <a:lnTo>
                      <a:pt x="6613" y="4266"/>
                    </a:lnTo>
                    <a:close/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27"/>
              <p:cNvSpPr/>
              <p:nvPr/>
            </p:nvSpPr>
            <p:spPr>
              <a:xfrm>
                <a:off x="3557588" y="-2242636"/>
                <a:ext cx="5040313" cy="3252787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4267" extrusionOk="0">
                    <a:moveTo>
                      <a:pt x="6613" y="0"/>
                    </a:moveTo>
                    <a:lnTo>
                      <a:pt x="6613" y="3840"/>
                    </a:lnTo>
                    <a:cubicBezTo>
                      <a:pt x="6613" y="4075"/>
                      <a:pt x="6421" y="4267"/>
                      <a:pt x="6187" y="4267"/>
                    </a:cubicBezTo>
                    <a:lnTo>
                      <a:pt x="427" y="4267"/>
                    </a:lnTo>
                    <a:cubicBezTo>
                      <a:pt x="192" y="4267"/>
                      <a:pt x="0" y="4075"/>
                      <a:pt x="0" y="384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5547" y="2240"/>
                    </a:moveTo>
                    <a:cubicBezTo>
                      <a:pt x="5547" y="2475"/>
                      <a:pt x="5355" y="2667"/>
                      <a:pt x="5120" y="2667"/>
                    </a:cubicBezTo>
                    <a:lnTo>
                      <a:pt x="427" y="2667"/>
                    </a:lnTo>
                    <a:cubicBezTo>
                      <a:pt x="192" y="2667"/>
                      <a:pt x="0" y="2475"/>
                      <a:pt x="0" y="2240"/>
                    </a:cubicBezTo>
                    <a:lnTo>
                      <a:pt x="0" y="427"/>
                    </a:lnTo>
                    <a:cubicBezTo>
                      <a:pt x="0" y="192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192"/>
                      <a:pt x="5547" y="427"/>
                    </a:cubicBezTo>
                    <a:lnTo>
                      <a:pt x="5547" y="2240"/>
                    </a:lnTo>
                    <a:close/>
                  </a:path>
                </a:pathLst>
              </a:custGeom>
              <a:solidFill>
                <a:srgbClr val="E3A5B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27"/>
              <p:cNvSpPr/>
              <p:nvPr/>
            </p:nvSpPr>
            <p:spPr>
              <a:xfrm>
                <a:off x="3963988" y="-1510798"/>
                <a:ext cx="4227507" cy="2032001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667" extrusionOk="0">
                    <a:moveTo>
                      <a:pt x="0" y="448"/>
                    </a:moveTo>
                    <a:cubicBezTo>
                      <a:pt x="0" y="214"/>
                      <a:pt x="192" y="0"/>
                      <a:pt x="427" y="0"/>
                    </a:cubicBezTo>
                    <a:lnTo>
                      <a:pt x="5120" y="0"/>
                    </a:lnTo>
                    <a:cubicBezTo>
                      <a:pt x="5355" y="0"/>
                      <a:pt x="5547" y="224"/>
                      <a:pt x="5547" y="459"/>
                    </a:cubicBezTo>
                    <a:lnTo>
                      <a:pt x="5547" y="2240"/>
                    </a:lnTo>
                    <a:cubicBezTo>
                      <a:pt x="5547" y="2475"/>
                      <a:pt x="5355" y="2667"/>
                      <a:pt x="5120" y="2667"/>
                    </a:cubicBezTo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27"/>
              <p:cNvSpPr/>
              <p:nvPr/>
            </p:nvSpPr>
            <p:spPr>
              <a:xfrm>
                <a:off x="4289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27"/>
              <p:cNvSpPr/>
              <p:nvPr/>
            </p:nvSpPr>
            <p:spPr>
              <a:xfrm>
                <a:off x="4516438" y="-1299661"/>
                <a:ext cx="1398590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34" extrusionOk="0">
                    <a:moveTo>
                      <a:pt x="0" y="394"/>
                    </a:moveTo>
                    <a:cubicBezTo>
                      <a:pt x="394" y="0"/>
                      <a:pt x="1045" y="0"/>
                      <a:pt x="1440" y="394"/>
                    </a:cubicBezTo>
                    <a:cubicBezTo>
                      <a:pt x="1834" y="789"/>
                      <a:pt x="1834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27"/>
              <p:cNvSpPr/>
              <p:nvPr/>
            </p:nvSpPr>
            <p:spPr>
              <a:xfrm>
                <a:off x="4695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27"/>
              <p:cNvSpPr/>
              <p:nvPr/>
            </p:nvSpPr>
            <p:spPr>
              <a:xfrm>
                <a:off x="4695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4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27"/>
              <p:cNvSpPr/>
              <p:nvPr/>
            </p:nvSpPr>
            <p:spPr>
              <a:xfrm>
                <a:off x="6321426" y="-1226636"/>
                <a:ext cx="1544700" cy="1544700"/>
              </a:xfrm>
              <a:prstGeom prst="ellipse">
                <a:avLst/>
              </a:prstGeom>
              <a:solidFill>
                <a:srgbClr val="F68E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27"/>
              <p:cNvSpPr/>
              <p:nvPr/>
            </p:nvSpPr>
            <p:spPr>
              <a:xfrm>
                <a:off x="6548438" y="-1299661"/>
                <a:ext cx="1398587" cy="139859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4" extrusionOk="0">
                    <a:moveTo>
                      <a:pt x="0" y="394"/>
                    </a:moveTo>
                    <a:cubicBezTo>
                      <a:pt x="395" y="0"/>
                      <a:pt x="1046" y="0"/>
                      <a:pt x="1440" y="394"/>
                    </a:cubicBezTo>
                    <a:cubicBezTo>
                      <a:pt x="1835" y="789"/>
                      <a:pt x="1835" y="1440"/>
                      <a:pt x="1440" y="1834"/>
                    </a:cubicBezTo>
                  </a:path>
                </a:pathLst>
              </a:custGeom>
              <a:solidFill>
                <a:srgbClr val="F36D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27"/>
              <p:cNvSpPr/>
              <p:nvPr/>
            </p:nvSpPr>
            <p:spPr>
              <a:xfrm>
                <a:off x="6727826" y="-820236"/>
                <a:ext cx="731700" cy="731700"/>
              </a:xfrm>
              <a:prstGeom prst="ellipse">
                <a:avLst/>
              </a:pr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27"/>
              <p:cNvSpPr/>
              <p:nvPr/>
            </p:nvSpPr>
            <p:spPr>
              <a:xfrm>
                <a:off x="6727826" y="-820236"/>
                <a:ext cx="731837" cy="366713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80" extrusionOk="0">
                    <a:moveTo>
                      <a:pt x="0" y="480"/>
                    </a:moveTo>
                    <a:cubicBezTo>
                      <a:pt x="0" y="213"/>
                      <a:pt x="213" y="0"/>
                      <a:pt x="480" y="0"/>
                    </a:cubicBezTo>
                    <a:cubicBezTo>
                      <a:pt x="747" y="0"/>
                      <a:pt x="960" y="213"/>
                      <a:pt x="960" y="480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27"/>
              <p:cNvSpPr/>
              <p:nvPr/>
            </p:nvSpPr>
            <p:spPr>
              <a:xfrm>
                <a:off x="5183188" y="-1510798"/>
                <a:ext cx="1789200" cy="2114700"/>
              </a:xfrm>
              <a:prstGeom prst="rect">
                <a:avLst/>
              </a:prstGeom>
              <a:solidFill>
                <a:srgbClr val="F8E8E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27"/>
              <p:cNvSpPr/>
              <p:nvPr/>
            </p:nvSpPr>
            <p:spPr>
              <a:xfrm>
                <a:off x="5183188" y="-1510798"/>
                <a:ext cx="1789112" cy="2114551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774" extrusionOk="0">
                    <a:moveTo>
                      <a:pt x="2347" y="2774"/>
                    </a:moveTo>
                    <a:lnTo>
                      <a:pt x="234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1D3D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27"/>
              <p:cNvSpPr/>
              <p:nvPr/>
            </p:nvSpPr>
            <p:spPr>
              <a:xfrm>
                <a:off x="5508626" y="-1015498"/>
                <a:ext cx="1146176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523" extrusionOk="0">
                    <a:moveTo>
                      <a:pt x="1493" y="427"/>
                    </a:moveTo>
                    <a:cubicBezTo>
                      <a:pt x="1493" y="480"/>
                      <a:pt x="1461" y="523"/>
                      <a:pt x="1408" y="523"/>
                    </a:cubicBezTo>
                    <a:lnTo>
                      <a:pt x="85" y="523"/>
                    </a:lnTo>
                    <a:cubicBezTo>
                      <a:pt x="32" y="523"/>
                      <a:pt x="0" y="480"/>
                      <a:pt x="0" y="427"/>
                    </a:cubicBezTo>
                    <a:lnTo>
                      <a:pt x="0" y="53"/>
                    </a:lnTo>
                    <a:cubicBezTo>
                      <a:pt x="0" y="0"/>
                      <a:pt x="32" y="0"/>
                      <a:pt x="85" y="0"/>
                    </a:cubicBezTo>
                    <a:lnTo>
                      <a:pt x="1419" y="0"/>
                    </a:lnTo>
                    <a:cubicBezTo>
                      <a:pt x="1472" y="0"/>
                      <a:pt x="1504" y="0"/>
                      <a:pt x="1504" y="53"/>
                    </a:cubicBezTo>
                    <a:lnTo>
                      <a:pt x="1504" y="427"/>
                    </a:lnTo>
                    <a:lnTo>
                      <a:pt x="1493" y="427"/>
                    </a:lnTo>
                    <a:close/>
                  </a:path>
                </a:pathLst>
              </a:custGeom>
              <a:solidFill>
                <a:srgbClr val="EAB8C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27"/>
              <p:cNvSpPr/>
              <p:nvPr/>
            </p:nvSpPr>
            <p:spPr>
              <a:xfrm>
                <a:off x="5508626" y="-1177423"/>
                <a:ext cx="1138237" cy="39846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22" extrusionOk="0">
                    <a:moveTo>
                      <a:pt x="1493" y="426"/>
                    </a:moveTo>
                    <a:cubicBezTo>
                      <a:pt x="1493" y="480"/>
                      <a:pt x="1451" y="522"/>
                      <a:pt x="1397" y="522"/>
                    </a:cubicBezTo>
                    <a:lnTo>
                      <a:pt x="96" y="522"/>
                    </a:lnTo>
                    <a:cubicBezTo>
                      <a:pt x="43" y="522"/>
                      <a:pt x="0" y="480"/>
                      <a:pt x="0" y="426"/>
                    </a:cubicBezTo>
                    <a:lnTo>
                      <a:pt x="0" y="96"/>
                    </a:lnTo>
                    <a:cubicBezTo>
                      <a:pt x="0" y="42"/>
                      <a:pt x="43" y="0"/>
                      <a:pt x="96" y="0"/>
                    </a:cubicBezTo>
                    <a:lnTo>
                      <a:pt x="1387" y="0"/>
                    </a:lnTo>
                    <a:cubicBezTo>
                      <a:pt x="1440" y="0"/>
                      <a:pt x="1483" y="42"/>
                      <a:pt x="1483" y="96"/>
                    </a:cubicBezTo>
                    <a:lnTo>
                      <a:pt x="1483" y="426"/>
                    </a:lnTo>
                    <a:lnTo>
                      <a:pt x="1493" y="426"/>
                    </a:lnTo>
                    <a:close/>
                  </a:path>
                </a:pathLst>
              </a:custGeom>
              <a:solidFill>
                <a:srgbClr val="E7136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27"/>
              <p:cNvSpPr/>
              <p:nvPr/>
            </p:nvSpPr>
            <p:spPr>
              <a:xfrm>
                <a:off x="5508626" y="-1185361"/>
                <a:ext cx="1138237" cy="406401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533" extrusionOk="0">
                    <a:moveTo>
                      <a:pt x="0" y="96"/>
                    </a:moveTo>
                    <a:cubicBezTo>
                      <a:pt x="0" y="43"/>
                      <a:pt x="43" y="0"/>
                      <a:pt x="96" y="0"/>
                    </a:cubicBezTo>
                    <a:lnTo>
                      <a:pt x="1408" y="0"/>
                    </a:lnTo>
                    <a:cubicBezTo>
                      <a:pt x="1461" y="0"/>
                      <a:pt x="1493" y="64"/>
                      <a:pt x="1493" y="117"/>
                    </a:cubicBezTo>
                    <a:lnTo>
                      <a:pt x="1493" y="437"/>
                    </a:lnTo>
                    <a:cubicBezTo>
                      <a:pt x="1493" y="491"/>
                      <a:pt x="1451" y="533"/>
                      <a:pt x="1397" y="533"/>
                    </a:cubicBezTo>
                  </a:path>
                </a:pathLst>
              </a:custGeom>
              <a:solidFill>
                <a:srgbClr val="F25C9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85" name="Google Shape;1085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>
              <a:alpha val="4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" name="Google Shape;1086;p27"/>
          <p:cNvSpPr/>
          <p:nvPr/>
        </p:nvSpPr>
        <p:spPr>
          <a:xfrm>
            <a:off x="345688" y="1123122"/>
            <a:ext cx="11511000" cy="5264700"/>
          </a:xfrm>
          <a:prstGeom prst="rect">
            <a:avLst/>
          </a:prstGeom>
          <a:solidFill>
            <a:schemeClr val="lt1">
              <a:alpha val="80000"/>
            </a:schemeClr>
          </a:solidFill>
          <a:ln w="12700" cap="flat" cmpd="sng">
            <a:solidFill>
              <a:srgbClr val="E7136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7" name="Google Shape;1087;p27"/>
          <p:cNvSpPr txBox="1"/>
          <p:nvPr/>
        </p:nvSpPr>
        <p:spPr>
          <a:xfrm>
            <a:off x="0" y="6387917"/>
            <a:ext cx="12192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solidFill>
                  <a:srgbClr val="F25C9C"/>
                </a:solidFill>
                <a:latin typeface="Arial"/>
                <a:ea typeface="Arial"/>
                <a:cs typeface="Arial"/>
                <a:sym typeface="Arial"/>
              </a:rPr>
              <a:t>Copyright ⓒ D.sual 2018. All Rights Reserved</a:t>
            </a:r>
            <a:endParaRPr sz="1000" b="0">
              <a:solidFill>
                <a:srgbClr val="F25C9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>
  <p:cSld name="구역 머리글"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28"/>
          <p:cNvSpPr/>
          <p:nvPr/>
        </p:nvSpPr>
        <p:spPr>
          <a:xfrm>
            <a:off x="-2941" y="373"/>
            <a:ext cx="12192000" cy="6858000"/>
          </a:xfrm>
          <a:prstGeom prst="rect">
            <a:avLst/>
          </a:prstGeom>
          <a:solidFill>
            <a:srgbClr val="F1558D">
              <a:alpha val="647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p28"/>
          <p:cNvSpPr/>
          <p:nvPr/>
        </p:nvSpPr>
        <p:spPr>
          <a:xfrm>
            <a:off x="0" y="0"/>
            <a:ext cx="12192000" cy="1809750"/>
          </a:xfrm>
          <a:custGeom>
            <a:avLst/>
            <a:gdLst/>
            <a:ahLst/>
            <a:cxnLst/>
            <a:rect l="l" t="t" r="r" b="b"/>
            <a:pathLst>
              <a:path w="12192000" h="1809750" extrusionOk="0">
                <a:moveTo>
                  <a:pt x="158368" y="665480"/>
                </a:moveTo>
                <a:cubicBezTo>
                  <a:pt x="124210" y="665480"/>
                  <a:pt x="96520" y="693170"/>
                  <a:pt x="96520" y="727328"/>
                </a:cubicBezTo>
                <a:lnTo>
                  <a:pt x="96520" y="1809749"/>
                </a:lnTo>
                <a:lnTo>
                  <a:pt x="12085320" y="1809749"/>
                </a:lnTo>
                <a:lnTo>
                  <a:pt x="12085320" y="727328"/>
                </a:lnTo>
                <a:cubicBezTo>
                  <a:pt x="12085320" y="693170"/>
                  <a:pt x="12057630" y="665480"/>
                  <a:pt x="12023472" y="6654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809750"/>
                </a:lnTo>
                <a:lnTo>
                  <a:pt x="0" y="1809750"/>
                </a:lnTo>
                <a:close/>
              </a:path>
            </a:pathLst>
          </a:custGeom>
          <a:solidFill>
            <a:srgbClr val="F26196"/>
          </a:solidFill>
          <a:ln>
            <a:noFill/>
          </a:ln>
          <a:effectLst>
            <a:outerShdw blurRad="25400" dist="25400" dir="5400000" algn="t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1" name="Google Shape;1091;p28"/>
          <p:cNvSpPr/>
          <p:nvPr/>
        </p:nvSpPr>
        <p:spPr>
          <a:xfrm>
            <a:off x="99059" y="212360"/>
            <a:ext cx="11988000" cy="5496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690B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" name="Google Shape;1092;p28"/>
          <p:cNvSpPr/>
          <p:nvPr/>
        </p:nvSpPr>
        <p:spPr>
          <a:xfrm>
            <a:off x="464820" y="61730"/>
            <a:ext cx="593100" cy="150600"/>
          </a:xfrm>
          <a:prstGeom prst="rect">
            <a:avLst/>
          </a:prstGeom>
          <a:solidFill>
            <a:srgbClr val="F04A8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3" name="Google Shape;1093;p28"/>
          <p:cNvSpPr txBox="1"/>
          <p:nvPr/>
        </p:nvSpPr>
        <p:spPr>
          <a:xfrm>
            <a:off x="1" y="6434136"/>
            <a:ext cx="12192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690B5"/>
                </a:solidFill>
                <a:latin typeface="Arial"/>
                <a:ea typeface="Arial"/>
                <a:cs typeface="Arial"/>
                <a:sym typeface="Arial"/>
              </a:rPr>
              <a:t>D.SUAL PPT UNIVERSITY</a:t>
            </a:r>
            <a:endParaRPr sz="1000">
              <a:solidFill>
                <a:srgbClr val="F690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28"/>
          <p:cNvSpPr/>
          <p:nvPr/>
        </p:nvSpPr>
        <p:spPr>
          <a:xfrm>
            <a:off x="1058055" y="214129"/>
            <a:ext cx="365700" cy="4869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5" name="Google Shape;1095;p28"/>
          <p:cNvSpPr/>
          <p:nvPr/>
        </p:nvSpPr>
        <p:spPr>
          <a:xfrm>
            <a:off x="1487315" y="298138"/>
            <a:ext cx="402900" cy="402900"/>
          </a:xfrm>
          <a:prstGeom prst="ellipse">
            <a:avLst/>
          </a:prstGeom>
          <a:solidFill>
            <a:srgbClr val="F690B5"/>
          </a:solidFill>
          <a:ln>
            <a:noFill/>
          </a:ln>
          <a:effectLst>
            <a:outerShdw blurRad="63500" algn="ctr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6" name="Google Shape;1096;p28"/>
          <p:cNvSpPr/>
          <p:nvPr/>
        </p:nvSpPr>
        <p:spPr>
          <a:xfrm>
            <a:off x="1574466" y="395739"/>
            <a:ext cx="213300" cy="213300"/>
          </a:xfrm>
          <a:prstGeom prst="ellipse">
            <a:avLst/>
          </a:prstGeom>
          <a:gradFill>
            <a:gsLst>
              <a:gs pos="0">
                <a:srgbClr val="C18ACB"/>
              </a:gs>
              <a:gs pos="100000">
                <a:srgbClr val="BA729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7" name="Google Shape;1097;p28"/>
          <p:cNvSpPr/>
          <p:nvPr/>
        </p:nvSpPr>
        <p:spPr>
          <a:xfrm rot="10800000">
            <a:off x="6019797" y="912656"/>
            <a:ext cx="228600" cy="2004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88B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8" name="Google Shape;1098;p28"/>
          <p:cNvSpPr/>
          <p:nvPr/>
        </p:nvSpPr>
        <p:spPr>
          <a:xfrm>
            <a:off x="5577840" y="212361"/>
            <a:ext cx="1828800" cy="915399"/>
          </a:xfrm>
          <a:custGeom>
            <a:avLst/>
            <a:gdLst/>
            <a:ahLst/>
            <a:cxnLst/>
            <a:rect l="l" t="t" r="r" b="b"/>
            <a:pathLst>
              <a:path w="1828800" h="915399" extrusionOk="0">
                <a:moveTo>
                  <a:pt x="7620" y="0"/>
                </a:moveTo>
                <a:lnTo>
                  <a:pt x="1828800" y="0"/>
                </a:lnTo>
                <a:lnTo>
                  <a:pt x="1828800" y="260079"/>
                </a:lnTo>
                <a:lnTo>
                  <a:pt x="1828800" y="295160"/>
                </a:lnTo>
                <a:lnTo>
                  <a:pt x="1828800" y="907779"/>
                </a:lnTo>
                <a:lnTo>
                  <a:pt x="1797934" y="915399"/>
                </a:lnTo>
                <a:lnTo>
                  <a:pt x="671332" y="915399"/>
                </a:lnTo>
                <a:lnTo>
                  <a:pt x="12972" y="295160"/>
                </a:lnTo>
                <a:lnTo>
                  <a:pt x="7620" y="295160"/>
                </a:lnTo>
                <a:lnTo>
                  <a:pt x="7620" y="290118"/>
                </a:lnTo>
                <a:lnTo>
                  <a:pt x="0" y="282939"/>
                </a:lnTo>
                <a:lnTo>
                  <a:pt x="7620" y="282844"/>
                </a:lnTo>
                <a:close/>
              </a:path>
            </a:pathLst>
          </a:custGeom>
          <a:solidFill>
            <a:srgbClr val="5C4D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9" name="Google Shape;1099;p28"/>
          <p:cNvSpPr/>
          <p:nvPr/>
        </p:nvSpPr>
        <p:spPr>
          <a:xfrm>
            <a:off x="5646420" y="541020"/>
            <a:ext cx="1760220" cy="358140"/>
          </a:xfrm>
          <a:custGeom>
            <a:avLst/>
            <a:gdLst/>
            <a:ahLst/>
            <a:cxnLst/>
            <a:rect l="l" t="t" r="r" b="b"/>
            <a:pathLst>
              <a:path w="1760220" h="358140" extrusionOk="0">
                <a:moveTo>
                  <a:pt x="0" y="0"/>
                </a:moveTo>
                <a:lnTo>
                  <a:pt x="1760220" y="0"/>
                </a:lnTo>
                <a:lnTo>
                  <a:pt x="1760220" y="358140"/>
                </a:lnTo>
                <a:lnTo>
                  <a:pt x="396240" y="35814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C18ACB"/>
              </a:gs>
              <a:gs pos="40830">
                <a:srgbClr val="BA7295"/>
              </a:gs>
              <a:gs pos="66000">
                <a:srgbClr val="BA7295"/>
              </a:gs>
              <a:gs pos="100000">
                <a:srgbClr val="C18AC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" name="Google Shape;1100;p28"/>
          <p:cNvSpPr/>
          <p:nvPr/>
        </p:nvSpPr>
        <p:spPr>
          <a:xfrm>
            <a:off x="5724522" y="1188720"/>
            <a:ext cx="819300" cy="819300"/>
          </a:xfrm>
          <a:prstGeom prst="ellipse">
            <a:avLst/>
          </a:prstGeom>
          <a:gradFill>
            <a:gsLst>
              <a:gs pos="0">
                <a:srgbClr val="BA7295"/>
              </a:gs>
              <a:gs pos="10000">
                <a:srgbClr val="BA7295"/>
              </a:gs>
              <a:gs pos="100000">
                <a:srgbClr val="C18ACB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" name="Google Shape;1101;p28"/>
          <p:cNvSpPr/>
          <p:nvPr/>
        </p:nvSpPr>
        <p:spPr>
          <a:xfrm rot="-1799527">
            <a:off x="5705059" y="1181913"/>
            <a:ext cx="819195" cy="819195"/>
          </a:xfrm>
          <a:prstGeom prst="ellipse">
            <a:avLst/>
          </a:prstGeom>
          <a:gradFill>
            <a:gsLst>
              <a:gs pos="0">
                <a:srgbClr val="D5ABBF">
                  <a:alpha val="20000"/>
                </a:srgbClr>
              </a:gs>
              <a:gs pos="10000">
                <a:srgbClr val="D5ABBF">
                  <a:alpha val="20000"/>
                </a:srgbClr>
              </a:gs>
              <a:gs pos="100000">
                <a:srgbClr val="D9B7DF">
                  <a:alpha val="20000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2" name="Google Shape;1102;p28"/>
          <p:cNvGrpSpPr/>
          <p:nvPr/>
        </p:nvGrpSpPr>
        <p:grpSpPr>
          <a:xfrm>
            <a:off x="5915862" y="2173046"/>
            <a:ext cx="435600" cy="435600"/>
            <a:chOff x="5915862" y="2173046"/>
            <a:chExt cx="435600" cy="435600"/>
          </a:xfrm>
        </p:grpSpPr>
        <p:sp>
          <p:nvSpPr>
            <p:cNvPr id="1103" name="Google Shape;1103;p28"/>
            <p:cNvSpPr/>
            <p:nvPr/>
          </p:nvSpPr>
          <p:spPr>
            <a:xfrm>
              <a:off x="5915862" y="2173046"/>
              <a:ext cx="435600" cy="435600"/>
            </a:xfrm>
            <a:prstGeom prst="ellipse">
              <a:avLst/>
            </a:prstGeom>
            <a:solidFill>
              <a:srgbClr val="E486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8"/>
            <p:cNvSpPr/>
            <p:nvPr/>
          </p:nvSpPr>
          <p:spPr>
            <a:xfrm>
              <a:off x="5989316" y="2243062"/>
              <a:ext cx="296100" cy="296100"/>
            </a:xfrm>
            <a:prstGeom prst="ellipse">
              <a:avLst/>
            </a:prstGeom>
            <a:gradFill>
              <a:gsLst>
                <a:gs pos="0">
                  <a:srgbClr val="B3A3B0"/>
                </a:gs>
                <a:gs pos="43000">
                  <a:srgbClr val="937E8F"/>
                </a:gs>
                <a:gs pos="57000">
                  <a:srgbClr val="9F6F85"/>
                </a:gs>
                <a:gs pos="83000">
                  <a:srgbClr val="725A6B"/>
                </a:gs>
                <a:gs pos="100000">
                  <a:srgbClr val="725A6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700" sx="101000" sy="101000" algn="ctr" rotWithShape="0">
                <a:srgbClr val="000000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6114648" y="2303629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8"/>
            <p:cNvSpPr/>
            <p:nvPr/>
          </p:nvSpPr>
          <p:spPr>
            <a:xfrm rot="5400000">
              <a:off x="6119157" y="2298422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p28"/>
          <p:cNvGrpSpPr/>
          <p:nvPr/>
        </p:nvGrpSpPr>
        <p:grpSpPr>
          <a:xfrm>
            <a:off x="8019630" y="397296"/>
            <a:ext cx="498172" cy="300424"/>
            <a:chOff x="7999874" y="509607"/>
            <a:chExt cx="645300" cy="328512"/>
          </a:xfrm>
        </p:grpSpPr>
        <p:sp>
          <p:nvSpPr>
            <p:cNvPr id="1108" name="Google Shape;1108;p28"/>
            <p:cNvSpPr/>
            <p:nvPr/>
          </p:nvSpPr>
          <p:spPr>
            <a:xfrm>
              <a:off x="7999874" y="509607"/>
              <a:ext cx="645300" cy="321000"/>
            </a:xfrm>
            <a:prstGeom prst="roundRect">
              <a:avLst>
                <a:gd name="adj" fmla="val 50000"/>
              </a:avLst>
            </a:prstGeom>
            <a:solidFill>
              <a:srgbClr val="A675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7999874" y="517119"/>
              <a:ext cx="645300" cy="321000"/>
            </a:xfrm>
            <a:prstGeom prst="roundRect">
              <a:avLst>
                <a:gd name="adj" fmla="val 50000"/>
              </a:avLst>
            </a:prstGeom>
            <a:noFill/>
            <a:ln w="63500" cap="flat" cmpd="sng">
              <a:solidFill>
                <a:srgbClr val="F690B5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254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28"/>
          <p:cNvGrpSpPr/>
          <p:nvPr/>
        </p:nvGrpSpPr>
        <p:grpSpPr>
          <a:xfrm>
            <a:off x="11432742" y="5917168"/>
            <a:ext cx="435600" cy="435600"/>
            <a:chOff x="5915862" y="2173046"/>
            <a:chExt cx="435600" cy="435600"/>
          </a:xfrm>
        </p:grpSpPr>
        <p:sp>
          <p:nvSpPr>
            <p:cNvPr id="1111" name="Google Shape;1111;p28"/>
            <p:cNvSpPr/>
            <p:nvPr/>
          </p:nvSpPr>
          <p:spPr>
            <a:xfrm>
              <a:off x="5915862" y="2173046"/>
              <a:ext cx="435600" cy="435600"/>
            </a:xfrm>
            <a:prstGeom prst="ellipse">
              <a:avLst/>
            </a:prstGeom>
            <a:solidFill>
              <a:srgbClr val="E486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5989316" y="2181381"/>
              <a:ext cx="296100" cy="296100"/>
            </a:xfrm>
            <a:prstGeom prst="ellipse">
              <a:avLst/>
            </a:prstGeom>
            <a:gradFill>
              <a:gsLst>
                <a:gs pos="0">
                  <a:srgbClr val="B3A3B0"/>
                </a:gs>
                <a:gs pos="43000">
                  <a:srgbClr val="937E8F"/>
                </a:gs>
                <a:gs pos="57000">
                  <a:srgbClr val="9F6F85"/>
                </a:gs>
                <a:gs pos="83000">
                  <a:srgbClr val="725A6B"/>
                </a:gs>
                <a:gs pos="100000">
                  <a:srgbClr val="725A6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700" sx="101000" sy="101000" algn="ctr" rotWithShape="0">
                <a:srgbClr val="000000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6114648" y="2241948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8"/>
            <p:cNvSpPr/>
            <p:nvPr/>
          </p:nvSpPr>
          <p:spPr>
            <a:xfrm rot="5400000">
              <a:off x="6119157" y="2236741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5" name="Google Shape;1115;p28"/>
          <p:cNvGrpSpPr/>
          <p:nvPr/>
        </p:nvGrpSpPr>
        <p:grpSpPr>
          <a:xfrm>
            <a:off x="622382" y="5960605"/>
            <a:ext cx="435600" cy="435600"/>
            <a:chOff x="5915862" y="2173046"/>
            <a:chExt cx="435600" cy="435600"/>
          </a:xfrm>
        </p:grpSpPr>
        <p:sp>
          <p:nvSpPr>
            <p:cNvPr id="1116" name="Google Shape;1116;p28"/>
            <p:cNvSpPr/>
            <p:nvPr/>
          </p:nvSpPr>
          <p:spPr>
            <a:xfrm>
              <a:off x="5915862" y="2173046"/>
              <a:ext cx="435600" cy="435600"/>
            </a:xfrm>
            <a:prstGeom prst="ellipse">
              <a:avLst/>
            </a:prstGeom>
            <a:solidFill>
              <a:srgbClr val="E486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8"/>
            <p:cNvSpPr/>
            <p:nvPr/>
          </p:nvSpPr>
          <p:spPr>
            <a:xfrm>
              <a:off x="5989316" y="2183663"/>
              <a:ext cx="296100" cy="296100"/>
            </a:xfrm>
            <a:prstGeom prst="ellipse">
              <a:avLst/>
            </a:prstGeom>
            <a:gradFill>
              <a:gsLst>
                <a:gs pos="0">
                  <a:srgbClr val="B3A3B0"/>
                </a:gs>
                <a:gs pos="43000">
                  <a:srgbClr val="937E8F"/>
                </a:gs>
                <a:gs pos="57000">
                  <a:srgbClr val="9F6F85"/>
                </a:gs>
                <a:gs pos="83000">
                  <a:srgbClr val="725A6B"/>
                </a:gs>
                <a:gs pos="100000">
                  <a:srgbClr val="725A6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700" sx="101000" sy="101000" algn="ctr" rotWithShape="0">
                <a:srgbClr val="000000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6114648" y="2244230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8"/>
            <p:cNvSpPr/>
            <p:nvPr/>
          </p:nvSpPr>
          <p:spPr>
            <a:xfrm rot="5400000">
              <a:off x="6119157" y="2239023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0" name="Google Shape;1120;p28"/>
          <p:cNvSpPr/>
          <p:nvPr/>
        </p:nvSpPr>
        <p:spPr>
          <a:xfrm rot="10800000" flipH="1">
            <a:off x="0" y="6392172"/>
            <a:ext cx="12192000" cy="457200"/>
          </a:xfrm>
          <a:prstGeom prst="rect">
            <a:avLst/>
          </a:prstGeom>
          <a:solidFill>
            <a:srgbClr val="F583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p28"/>
          <p:cNvSpPr/>
          <p:nvPr/>
        </p:nvSpPr>
        <p:spPr>
          <a:xfrm>
            <a:off x="9260345" y="241294"/>
            <a:ext cx="2246244" cy="791702"/>
          </a:xfrm>
          <a:custGeom>
            <a:avLst/>
            <a:gdLst/>
            <a:ahLst/>
            <a:cxnLst/>
            <a:rect l="l" t="t" r="r" b="b"/>
            <a:pathLst>
              <a:path w="2246244" h="884583" extrusionOk="0">
                <a:moveTo>
                  <a:pt x="0" y="0"/>
                </a:moveTo>
                <a:lnTo>
                  <a:pt x="0" y="417443"/>
                </a:lnTo>
                <a:lnTo>
                  <a:pt x="149087" y="427383"/>
                </a:lnTo>
                <a:lnTo>
                  <a:pt x="367748" y="467139"/>
                </a:lnTo>
                <a:lnTo>
                  <a:pt x="616226" y="546652"/>
                </a:lnTo>
                <a:lnTo>
                  <a:pt x="934279" y="646043"/>
                </a:lnTo>
                <a:lnTo>
                  <a:pt x="1252331" y="755374"/>
                </a:lnTo>
                <a:lnTo>
                  <a:pt x="1451113" y="884583"/>
                </a:lnTo>
                <a:lnTo>
                  <a:pt x="1798983" y="884583"/>
                </a:lnTo>
                <a:lnTo>
                  <a:pt x="2246244" y="29817"/>
                </a:lnTo>
                <a:lnTo>
                  <a:pt x="0" y="0"/>
                </a:lnTo>
                <a:close/>
              </a:path>
            </a:pathLst>
          </a:custGeom>
          <a:solidFill>
            <a:srgbClr val="5C4D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2" name="Google Shape;1122;p28"/>
          <p:cNvGrpSpPr/>
          <p:nvPr/>
        </p:nvGrpSpPr>
        <p:grpSpPr>
          <a:xfrm>
            <a:off x="11387811" y="246796"/>
            <a:ext cx="435600" cy="435600"/>
            <a:chOff x="5915862" y="2173046"/>
            <a:chExt cx="435600" cy="435600"/>
          </a:xfrm>
        </p:grpSpPr>
        <p:sp>
          <p:nvSpPr>
            <p:cNvPr id="1123" name="Google Shape;1123;p28"/>
            <p:cNvSpPr/>
            <p:nvPr/>
          </p:nvSpPr>
          <p:spPr>
            <a:xfrm>
              <a:off x="5915862" y="2173046"/>
              <a:ext cx="435600" cy="435600"/>
            </a:xfrm>
            <a:prstGeom prst="ellipse">
              <a:avLst/>
            </a:prstGeom>
            <a:solidFill>
              <a:srgbClr val="E486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8"/>
            <p:cNvSpPr/>
            <p:nvPr/>
          </p:nvSpPr>
          <p:spPr>
            <a:xfrm>
              <a:off x="5989316" y="2240460"/>
              <a:ext cx="296100" cy="296100"/>
            </a:xfrm>
            <a:prstGeom prst="ellipse">
              <a:avLst/>
            </a:prstGeom>
            <a:gradFill>
              <a:gsLst>
                <a:gs pos="0">
                  <a:srgbClr val="B3A3B0"/>
                </a:gs>
                <a:gs pos="43000">
                  <a:srgbClr val="937E8F"/>
                </a:gs>
                <a:gs pos="57000">
                  <a:srgbClr val="9F6F85"/>
                </a:gs>
                <a:gs pos="83000">
                  <a:srgbClr val="725A6B"/>
                </a:gs>
                <a:gs pos="100000">
                  <a:srgbClr val="725A6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700" sx="101000" sy="101000" algn="ctr" rotWithShape="0">
                <a:srgbClr val="000000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8"/>
            <p:cNvSpPr/>
            <p:nvPr/>
          </p:nvSpPr>
          <p:spPr>
            <a:xfrm>
              <a:off x="6114648" y="2301027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8"/>
            <p:cNvSpPr/>
            <p:nvPr/>
          </p:nvSpPr>
          <p:spPr>
            <a:xfrm rot="5400000">
              <a:off x="6119157" y="2295821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7" name="Google Shape;1127;p28"/>
          <p:cNvSpPr/>
          <p:nvPr/>
        </p:nvSpPr>
        <p:spPr>
          <a:xfrm rot="10800000" flipH="1">
            <a:off x="0" y="5179365"/>
            <a:ext cx="12192000" cy="105900"/>
          </a:xfrm>
          <a:prstGeom prst="rect">
            <a:avLst/>
          </a:prstGeom>
          <a:solidFill>
            <a:srgbClr val="F583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" name="Google Shape;1128;p28"/>
          <p:cNvSpPr/>
          <p:nvPr/>
        </p:nvSpPr>
        <p:spPr>
          <a:xfrm rot="10800000" flipH="1">
            <a:off x="-4842" y="5087145"/>
            <a:ext cx="12192000" cy="96900"/>
          </a:xfrm>
          <a:prstGeom prst="rect">
            <a:avLst/>
          </a:prstGeom>
          <a:solidFill>
            <a:srgbClr val="F583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9" name="Google Shape;1129;p28"/>
          <p:cNvSpPr/>
          <p:nvPr/>
        </p:nvSpPr>
        <p:spPr>
          <a:xfrm>
            <a:off x="5960503" y="4321390"/>
            <a:ext cx="649500" cy="7749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583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0" name="Google Shape;1130;p28"/>
          <p:cNvSpPr/>
          <p:nvPr/>
        </p:nvSpPr>
        <p:spPr>
          <a:xfrm>
            <a:off x="6075918" y="4458502"/>
            <a:ext cx="441000" cy="433800"/>
          </a:xfrm>
          <a:prstGeom prst="donut">
            <a:avLst>
              <a:gd name="adj" fmla="val 30844"/>
            </a:avLst>
          </a:prstGeom>
          <a:solidFill>
            <a:srgbClr val="F68EB3"/>
          </a:solidFill>
          <a:ln>
            <a:noFill/>
          </a:ln>
          <a:effectLst>
            <a:outerShdw blurRad="127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1" name="Google Shape;1131;p28"/>
          <p:cNvSpPr/>
          <p:nvPr/>
        </p:nvSpPr>
        <p:spPr>
          <a:xfrm>
            <a:off x="6075918" y="4951287"/>
            <a:ext cx="467700" cy="467700"/>
          </a:xfrm>
          <a:prstGeom prst="ellipse">
            <a:avLst/>
          </a:prstGeom>
          <a:solidFill>
            <a:srgbClr val="5C4D6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2" name="Google Shape;1132;p28"/>
          <p:cNvGrpSpPr/>
          <p:nvPr/>
        </p:nvGrpSpPr>
        <p:grpSpPr>
          <a:xfrm>
            <a:off x="1200317" y="2088818"/>
            <a:ext cx="2465700" cy="2465700"/>
            <a:chOff x="1200317" y="2088818"/>
            <a:chExt cx="2465700" cy="2465700"/>
          </a:xfrm>
        </p:grpSpPr>
        <p:sp>
          <p:nvSpPr>
            <p:cNvPr id="1133" name="Google Shape;1133;p28"/>
            <p:cNvSpPr/>
            <p:nvPr/>
          </p:nvSpPr>
          <p:spPr>
            <a:xfrm>
              <a:off x="1200317" y="2088818"/>
              <a:ext cx="2465700" cy="2465700"/>
            </a:xfrm>
            <a:prstGeom prst="ellipse">
              <a:avLst/>
            </a:prstGeom>
            <a:solidFill>
              <a:srgbClr val="F690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34" name="Google Shape;1134;p28"/>
            <p:cNvGrpSpPr/>
            <p:nvPr/>
          </p:nvGrpSpPr>
          <p:grpSpPr>
            <a:xfrm>
              <a:off x="1438817" y="2327318"/>
              <a:ext cx="1988700" cy="1988700"/>
              <a:chOff x="1438817" y="2327318"/>
              <a:chExt cx="1988700" cy="1988700"/>
            </a:xfrm>
          </p:grpSpPr>
          <p:sp>
            <p:nvSpPr>
              <p:cNvPr id="1135" name="Google Shape;1135;p28"/>
              <p:cNvSpPr/>
              <p:nvPr/>
            </p:nvSpPr>
            <p:spPr>
              <a:xfrm>
                <a:off x="1438817" y="2327318"/>
                <a:ext cx="1988700" cy="19887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 rot="-3156883">
                <a:off x="1825490" y="2704306"/>
                <a:ext cx="1216355" cy="1216388"/>
              </a:xfrm>
              <a:custGeom>
                <a:avLst/>
                <a:gdLst/>
                <a:ahLst/>
                <a:cxnLst/>
                <a:rect l="l" t="t" r="r" b="b"/>
                <a:pathLst>
                  <a:path w="1215698" h="1215731" extrusionOk="0">
                    <a:moveTo>
                      <a:pt x="1080182" y="265759"/>
                    </a:moveTo>
                    <a:lnTo>
                      <a:pt x="997522" y="363938"/>
                    </a:lnTo>
                    <a:lnTo>
                      <a:pt x="1020400" y="401066"/>
                    </a:lnTo>
                    <a:lnTo>
                      <a:pt x="1035601" y="440961"/>
                    </a:lnTo>
                    <a:lnTo>
                      <a:pt x="1193441" y="444372"/>
                    </a:lnTo>
                    <a:lnTo>
                      <a:pt x="1215698" y="646038"/>
                    </a:lnTo>
                    <a:lnTo>
                      <a:pt x="1058258" y="684806"/>
                    </a:lnTo>
                    <a:lnTo>
                      <a:pt x="1054611" y="709850"/>
                    </a:lnTo>
                    <a:lnTo>
                      <a:pt x="1041942" y="749119"/>
                    </a:lnTo>
                    <a:lnTo>
                      <a:pt x="1166432" y="876254"/>
                    </a:lnTo>
                    <a:lnTo>
                      <a:pt x="1041334" y="1035988"/>
                    </a:lnTo>
                    <a:lnTo>
                      <a:pt x="904720" y="955416"/>
                    </a:lnTo>
                    <a:lnTo>
                      <a:pt x="883490" y="974830"/>
                    </a:lnTo>
                    <a:lnTo>
                      <a:pt x="822498" y="1012413"/>
                    </a:lnTo>
                    <a:lnTo>
                      <a:pt x="842947" y="1162153"/>
                    </a:lnTo>
                    <a:lnTo>
                      <a:pt x="647258" y="1215731"/>
                    </a:lnTo>
                    <a:lnTo>
                      <a:pt x="585188" y="1068413"/>
                    </a:lnTo>
                    <a:lnTo>
                      <a:pt x="538282" y="1066671"/>
                    </a:lnTo>
                    <a:lnTo>
                      <a:pt x="536200" y="1066187"/>
                    </a:lnTo>
                    <a:lnTo>
                      <a:pt x="453768" y="1203584"/>
                    </a:lnTo>
                    <a:lnTo>
                      <a:pt x="267601" y="1122920"/>
                    </a:lnTo>
                    <a:lnTo>
                      <a:pt x="311442" y="968924"/>
                    </a:lnTo>
                    <a:lnTo>
                      <a:pt x="293903" y="956480"/>
                    </a:lnTo>
                    <a:lnTo>
                      <a:pt x="242977" y="902165"/>
                    </a:lnTo>
                    <a:lnTo>
                      <a:pt x="102137" y="960264"/>
                    </a:lnTo>
                    <a:lnTo>
                      <a:pt x="837" y="784470"/>
                    </a:lnTo>
                    <a:lnTo>
                      <a:pt x="141138" y="676862"/>
                    </a:lnTo>
                    <a:lnTo>
                      <a:pt x="134076" y="631795"/>
                    </a:lnTo>
                    <a:lnTo>
                      <a:pt x="135111" y="614849"/>
                    </a:lnTo>
                    <a:lnTo>
                      <a:pt x="0" y="563254"/>
                    </a:lnTo>
                    <a:lnTo>
                      <a:pt x="46898" y="365858"/>
                    </a:lnTo>
                    <a:lnTo>
                      <a:pt x="193540" y="380830"/>
                    </a:lnTo>
                    <a:lnTo>
                      <a:pt x="232329" y="316590"/>
                    </a:lnTo>
                    <a:lnTo>
                      <a:pt x="167112" y="168351"/>
                    </a:lnTo>
                    <a:lnTo>
                      <a:pt x="340506" y="62999"/>
                    </a:lnTo>
                    <a:lnTo>
                      <a:pt x="428348" y="172181"/>
                    </a:lnTo>
                    <a:lnTo>
                      <a:pt x="483158" y="152066"/>
                    </a:lnTo>
                    <a:lnTo>
                      <a:pt x="515547" y="146990"/>
                    </a:lnTo>
                    <a:lnTo>
                      <a:pt x="534991" y="0"/>
                    </a:lnTo>
                    <a:lnTo>
                      <a:pt x="737882" y="0"/>
                    </a:lnTo>
                    <a:lnTo>
                      <a:pt x="759917" y="166574"/>
                    </a:lnTo>
                    <a:lnTo>
                      <a:pt x="827266" y="196714"/>
                    </a:lnTo>
                    <a:lnTo>
                      <a:pt x="943451" y="115861"/>
                    </a:lnTo>
                    <a:close/>
                  </a:path>
                </a:pathLst>
              </a:custGeom>
              <a:solidFill>
                <a:srgbClr val="D8D8D8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958909" y="2848644"/>
                <a:ext cx="949200" cy="949200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704888" y="2593389"/>
                <a:ext cx="1456690" cy="1456690"/>
              </a:xfrm>
              <a:custGeom>
                <a:avLst/>
                <a:gdLst/>
                <a:ahLst/>
                <a:cxnLst/>
                <a:rect l="l" t="t" r="r" b="b"/>
                <a:pathLst>
                  <a:path w="1456690" h="1456690" extrusionOk="0">
                    <a:moveTo>
                      <a:pt x="742332" y="143336"/>
                    </a:moveTo>
                    <a:lnTo>
                      <a:pt x="540204" y="160918"/>
                    </a:lnTo>
                    <a:lnTo>
                      <a:pt x="533871" y="302326"/>
                    </a:lnTo>
                    <a:lnTo>
                      <a:pt x="469022" y="337524"/>
                    </a:lnTo>
                    <a:lnTo>
                      <a:pt x="323307" y="253861"/>
                    </a:lnTo>
                    <a:lnTo>
                      <a:pt x="200081" y="415044"/>
                    </a:lnTo>
                    <a:lnTo>
                      <a:pt x="305046" y="519766"/>
                    </a:lnTo>
                    <a:lnTo>
                      <a:pt x="289407" y="548579"/>
                    </a:lnTo>
                    <a:lnTo>
                      <a:pt x="272098" y="604339"/>
                    </a:lnTo>
                    <a:lnTo>
                      <a:pt x="132009" y="607812"/>
                    </a:lnTo>
                    <a:lnTo>
                      <a:pt x="110393" y="809548"/>
                    </a:lnTo>
                    <a:lnTo>
                      <a:pt x="267769" y="847770"/>
                    </a:lnTo>
                    <a:lnTo>
                      <a:pt x="295244" y="917602"/>
                    </a:lnTo>
                    <a:lnTo>
                      <a:pt x="194287" y="1025006"/>
                    </a:lnTo>
                    <a:lnTo>
                      <a:pt x="322621" y="1182152"/>
                    </a:lnTo>
                    <a:lnTo>
                      <a:pt x="445670" y="1106152"/>
                    </a:lnTo>
                    <a:lnTo>
                      <a:pt x="458504" y="1117266"/>
                    </a:lnTo>
                    <a:lnTo>
                      <a:pt x="498595" y="1139027"/>
                    </a:lnTo>
                    <a:lnTo>
                      <a:pt x="498871" y="1315843"/>
                    </a:lnTo>
                    <a:lnTo>
                      <a:pt x="700052" y="1342136"/>
                    </a:lnTo>
                    <a:lnTo>
                      <a:pt x="739436" y="1194961"/>
                    </a:lnTo>
                    <a:lnTo>
                      <a:pt x="813515" y="1187492"/>
                    </a:lnTo>
                    <a:lnTo>
                      <a:pt x="834054" y="1181117"/>
                    </a:lnTo>
                    <a:lnTo>
                      <a:pt x="929766" y="1309475"/>
                    </a:lnTo>
                    <a:lnTo>
                      <a:pt x="1106917" y="1210569"/>
                    </a:lnTo>
                    <a:lnTo>
                      <a:pt x="1047830" y="1061634"/>
                    </a:lnTo>
                    <a:lnTo>
                      <a:pt x="1049479" y="1060274"/>
                    </a:lnTo>
                    <a:lnTo>
                      <a:pt x="1079351" y="1024069"/>
                    </a:lnTo>
                    <a:lnTo>
                      <a:pt x="1234084" y="1064232"/>
                    </a:lnTo>
                    <a:lnTo>
                      <a:pt x="1310372" y="876229"/>
                    </a:lnTo>
                    <a:lnTo>
                      <a:pt x="1178993" y="801530"/>
                    </a:lnTo>
                    <a:lnTo>
                      <a:pt x="1186180" y="730250"/>
                    </a:lnTo>
                    <a:lnTo>
                      <a:pt x="1183651" y="701593"/>
                    </a:lnTo>
                    <a:lnTo>
                      <a:pt x="1330633" y="641998"/>
                    </a:lnTo>
                    <a:lnTo>
                      <a:pt x="1279713" y="445601"/>
                    </a:lnTo>
                    <a:lnTo>
                      <a:pt x="1103104" y="467284"/>
                    </a:lnTo>
                    <a:lnTo>
                      <a:pt x="1079602" y="433369"/>
                    </a:lnTo>
                    <a:lnTo>
                      <a:pt x="1061921" y="415262"/>
                    </a:lnTo>
                    <a:lnTo>
                      <a:pt x="1126744" y="266640"/>
                    </a:lnTo>
                    <a:lnTo>
                      <a:pt x="953016" y="161840"/>
                    </a:lnTo>
                    <a:lnTo>
                      <a:pt x="854442" y="285161"/>
                    </a:lnTo>
                    <a:lnTo>
                      <a:pt x="813515" y="273007"/>
                    </a:lnTo>
                    <a:lnTo>
                      <a:pt x="770125" y="268633"/>
                    </a:lnTo>
                    <a:close/>
                    <a:moveTo>
                      <a:pt x="728345" y="0"/>
                    </a:moveTo>
                    <a:cubicBezTo>
                      <a:pt x="1130599" y="0"/>
                      <a:pt x="1456690" y="326091"/>
                      <a:pt x="1456690" y="728345"/>
                    </a:cubicBezTo>
                    <a:cubicBezTo>
                      <a:pt x="1456690" y="1130599"/>
                      <a:pt x="1130599" y="1456690"/>
                      <a:pt x="728345" y="1456690"/>
                    </a:cubicBezTo>
                    <a:cubicBezTo>
                      <a:pt x="326091" y="1456690"/>
                      <a:pt x="0" y="1130599"/>
                      <a:pt x="0" y="728345"/>
                    </a:cubicBezTo>
                    <a:cubicBezTo>
                      <a:pt x="0" y="326091"/>
                      <a:pt x="326091" y="0"/>
                      <a:pt x="728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12700" sx="102000" sy="102000" algn="ctr" rotWithShape="0">
                  <a:srgbClr val="000000">
                    <a:alpha val="149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39" name="Google Shape;1139;p28"/>
            <p:cNvSpPr/>
            <p:nvPr/>
          </p:nvSpPr>
          <p:spPr>
            <a:xfrm>
              <a:off x="1319567" y="2208068"/>
              <a:ext cx="2227200" cy="2227200"/>
            </a:xfrm>
            <a:prstGeom prst="donut">
              <a:avLst>
                <a:gd name="adj" fmla="val 5146"/>
              </a:avLst>
            </a:prstGeom>
            <a:solidFill>
              <a:srgbClr val="FCD4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0" name="Google Shape;1140;p28"/>
          <p:cNvGrpSpPr/>
          <p:nvPr/>
        </p:nvGrpSpPr>
        <p:grpSpPr>
          <a:xfrm>
            <a:off x="8540183" y="2088818"/>
            <a:ext cx="2465700" cy="2465700"/>
            <a:chOff x="1200317" y="2088818"/>
            <a:chExt cx="2465700" cy="2465700"/>
          </a:xfrm>
        </p:grpSpPr>
        <p:sp>
          <p:nvSpPr>
            <p:cNvPr id="1141" name="Google Shape;1141;p28"/>
            <p:cNvSpPr/>
            <p:nvPr/>
          </p:nvSpPr>
          <p:spPr>
            <a:xfrm>
              <a:off x="1200317" y="2088818"/>
              <a:ext cx="2465700" cy="2465700"/>
            </a:xfrm>
            <a:prstGeom prst="ellipse">
              <a:avLst/>
            </a:prstGeom>
            <a:solidFill>
              <a:srgbClr val="F690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42" name="Google Shape;1142;p28"/>
            <p:cNvGrpSpPr/>
            <p:nvPr/>
          </p:nvGrpSpPr>
          <p:grpSpPr>
            <a:xfrm>
              <a:off x="1438817" y="2327318"/>
              <a:ext cx="1988700" cy="1988700"/>
              <a:chOff x="1438817" y="2327318"/>
              <a:chExt cx="1988700" cy="1988700"/>
            </a:xfrm>
          </p:grpSpPr>
          <p:sp>
            <p:nvSpPr>
              <p:cNvPr id="1143" name="Google Shape;1143;p28"/>
              <p:cNvSpPr/>
              <p:nvPr/>
            </p:nvSpPr>
            <p:spPr>
              <a:xfrm>
                <a:off x="1438817" y="2327318"/>
                <a:ext cx="1988700" cy="1988700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 rot="-3156883">
                <a:off x="1825490" y="2704306"/>
                <a:ext cx="1216355" cy="1216388"/>
              </a:xfrm>
              <a:custGeom>
                <a:avLst/>
                <a:gdLst/>
                <a:ahLst/>
                <a:cxnLst/>
                <a:rect l="l" t="t" r="r" b="b"/>
                <a:pathLst>
                  <a:path w="1215698" h="1215731" extrusionOk="0">
                    <a:moveTo>
                      <a:pt x="1080182" y="265759"/>
                    </a:moveTo>
                    <a:lnTo>
                      <a:pt x="997522" y="363938"/>
                    </a:lnTo>
                    <a:lnTo>
                      <a:pt x="1020400" y="401066"/>
                    </a:lnTo>
                    <a:lnTo>
                      <a:pt x="1035601" y="440961"/>
                    </a:lnTo>
                    <a:lnTo>
                      <a:pt x="1193441" y="444372"/>
                    </a:lnTo>
                    <a:lnTo>
                      <a:pt x="1215698" y="646038"/>
                    </a:lnTo>
                    <a:lnTo>
                      <a:pt x="1058258" y="684806"/>
                    </a:lnTo>
                    <a:lnTo>
                      <a:pt x="1054611" y="709850"/>
                    </a:lnTo>
                    <a:lnTo>
                      <a:pt x="1041942" y="749119"/>
                    </a:lnTo>
                    <a:lnTo>
                      <a:pt x="1166432" y="876254"/>
                    </a:lnTo>
                    <a:lnTo>
                      <a:pt x="1041334" y="1035988"/>
                    </a:lnTo>
                    <a:lnTo>
                      <a:pt x="904720" y="955416"/>
                    </a:lnTo>
                    <a:lnTo>
                      <a:pt x="883490" y="974830"/>
                    </a:lnTo>
                    <a:lnTo>
                      <a:pt x="822498" y="1012413"/>
                    </a:lnTo>
                    <a:lnTo>
                      <a:pt x="842947" y="1162153"/>
                    </a:lnTo>
                    <a:lnTo>
                      <a:pt x="647258" y="1215731"/>
                    </a:lnTo>
                    <a:lnTo>
                      <a:pt x="585188" y="1068413"/>
                    </a:lnTo>
                    <a:lnTo>
                      <a:pt x="538282" y="1066671"/>
                    </a:lnTo>
                    <a:lnTo>
                      <a:pt x="536200" y="1066187"/>
                    </a:lnTo>
                    <a:lnTo>
                      <a:pt x="453768" y="1203584"/>
                    </a:lnTo>
                    <a:lnTo>
                      <a:pt x="267601" y="1122920"/>
                    </a:lnTo>
                    <a:lnTo>
                      <a:pt x="311442" y="968924"/>
                    </a:lnTo>
                    <a:lnTo>
                      <a:pt x="293903" y="956480"/>
                    </a:lnTo>
                    <a:lnTo>
                      <a:pt x="242977" y="902165"/>
                    </a:lnTo>
                    <a:lnTo>
                      <a:pt x="102137" y="960264"/>
                    </a:lnTo>
                    <a:lnTo>
                      <a:pt x="837" y="784470"/>
                    </a:lnTo>
                    <a:lnTo>
                      <a:pt x="141138" y="676862"/>
                    </a:lnTo>
                    <a:lnTo>
                      <a:pt x="134076" y="631795"/>
                    </a:lnTo>
                    <a:lnTo>
                      <a:pt x="135111" y="614849"/>
                    </a:lnTo>
                    <a:lnTo>
                      <a:pt x="0" y="563254"/>
                    </a:lnTo>
                    <a:lnTo>
                      <a:pt x="46898" y="365858"/>
                    </a:lnTo>
                    <a:lnTo>
                      <a:pt x="193540" y="380830"/>
                    </a:lnTo>
                    <a:lnTo>
                      <a:pt x="232329" y="316590"/>
                    </a:lnTo>
                    <a:lnTo>
                      <a:pt x="167112" y="168351"/>
                    </a:lnTo>
                    <a:lnTo>
                      <a:pt x="340506" y="62999"/>
                    </a:lnTo>
                    <a:lnTo>
                      <a:pt x="428348" y="172181"/>
                    </a:lnTo>
                    <a:lnTo>
                      <a:pt x="483158" y="152066"/>
                    </a:lnTo>
                    <a:lnTo>
                      <a:pt x="515547" y="146990"/>
                    </a:lnTo>
                    <a:lnTo>
                      <a:pt x="534991" y="0"/>
                    </a:lnTo>
                    <a:lnTo>
                      <a:pt x="737882" y="0"/>
                    </a:lnTo>
                    <a:lnTo>
                      <a:pt x="759917" y="166574"/>
                    </a:lnTo>
                    <a:lnTo>
                      <a:pt x="827266" y="196714"/>
                    </a:lnTo>
                    <a:lnTo>
                      <a:pt x="943451" y="115861"/>
                    </a:lnTo>
                    <a:close/>
                  </a:path>
                </a:pathLst>
              </a:custGeom>
              <a:solidFill>
                <a:srgbClr val="D8D8D8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958909" y="2848644"/>
                <a:ext cx="949200" cy="949200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704888" y="2593389"/>
                <a:ext cx="1456690" cy="1456690"/>
              </a:xfrm>
              <a:custGeom>
                <a:avLst/>
                <a:gdLst/>
                <a:ahLst/>
                <a:cxnLst/>
                <a:rect l="l" t="t" r="r" b="b"/>
                <a:pathLst>
                  <a:path w="1456690" h="1456690" extrusionOk="0">
                    <a:moveTo>
                      <a:pt x="742332" y="143336"/>
                    </a:moveTo>
                    <a:lnTo>
                      <a:pt x="540204" y="160918"/>
                    </a:lnTo>
                    <a:lnTo>
                      <a:pt x="533871" y="302326"/>
                    </a:lnTo>
                    <a:lnTo>
                      <a:pt x="469022" y="337524"/>
                    </a:lnTo>
                    <a:lnTo>
                      <a:pt x="323307" y="253861"/>
                    </a:lnTo>
                    <a:lnTo>
                      <a:pt x="200081" y="415044"/>
                    </a:lnTo>
                    <a:lnTo>
                      <a:pt x="305046" y="519766"/>
                    </a:lnTo>
                    <a:lnTo>
                      <a:pt x="289407" y="548579"/>
                    </a:lnTo>
                    <a:lnTo>
                      <a:pt x="272098" y="604339"/>
                    </a:lnTo>
                    <a:lnTo>
                      <a:pt x="132009" y="607812"/>
                    </a:lnTo>
                    <a:lnTo>
                      <a:pt x="110393" y="809548"/>
                    </a:lnTo>
                    <a:lnTo>
                      <a:pt x="267769" y="847770"/>
                    </a:lnTo>
                    <a:lnTo>
                      <a:pt x="295244" y="917602"/>
                    </a:lnTo>
                    <a:lnTo>
                      <a:pt x="194287" y="1025006"/>
                    </a:lnTo>
                    <a:lnTo>
                      <a:pt x="322621" y="1182152"/>
                    </a:lnTo>
                    <a:lnTo>
                      <a:pt x="445670" y="1106152"/>
                    </a:lnTo>
                    <a:lnTo>
                      <a:pt x="458504" y="1117266"/>
                    </a:lnTo>
                    <a:lnTo>
                      <a:pt x="498595" y="1139027"/>
                    </a:lnTo>
                    <a:lnTo>
                      <a:pt x="498871" y="1315843"/>
                    </a:lnTo>
                    <a:lnTo>
                      <a:pt x="700052" y="1342136"/>
                    </a:lnTo>
                    <a:lnTo>
                      <a:pt x="739436" y="1194961"/>
                    </a:lnTo>
                    <a:lnTo>
                      <a:pt x="813515" y="1187492"/>
                    </a:lnTo>
                    <a:lnTo>
                      <a:pt x="834054" y="1181117"/>
                    </a:lnTo>
                    <a:lnTo>
                      <a:pt x="929766" y="1309475"/>
                    </a:lnTo>
                    <a:lnTo>
                      <a:pt x="1106917" y="1210569"/>
                    </a:lnTo>
                    <a:lnTo>
                      <a:pt x="1047830" y="1061634"/>
                    </a:lnTo>
                    <a:lnTo>
                      <a:pt x="1049479" y="1060274"/>
                    </a:lnTo>
                    <a:lnTo>
                      <a:pt x="1079351" y="1024069"/>
                    </a:lnTo>
                    <a:lnTo>
                      <a:pt x="1234084" y="1064232"/>
                    </a:lnTo>
                    <a:lnTo>
                      <a:pt x="1310372" y="876229"/>
                    </a:lnTo>
                    <a:lnTo>
                      <a:pt x="1178993" y="801530"/>
                    </a:lnTo>
                    <a:lnTo>
                      <a:pt x="1186180" y="730250"/>
                    </a:lnTo>
                    <a:lnTo>
                      <a:pt x="1183651" y="701593"/>
                    </a:lnTo>
                    <a:lnTo>
                      <a:pt x="1330633" y="641998"/>
                    </a:lnTo>
                    <a:lnTo>
                      <a:pt x="1279713" y="445601"/>
                    </a:lnTo>
                    <a:lnTo>
                      <a:pt x="1103104" y="467284"/>
                    </a:lnTo>
                    <a:lnTo>
                      <a:pt x="1079602" y="433369"/>
                    </a:lnTo>
                    <a:lnTo>
                      <a:pt x="1061921" y="415262"/>
                    </a:lnTo>
                    <a:lnTo>
                      <a:pt x="1126744" y="266640"/>
                    </a:lnTo>
                    <a:lnTo>
                      <a:pt x="953016" y="161840"/>
                    </a:lnTo>
                    <a:lnTo>
                      <a:pt x="854442" y="285161"/>
                    </a:lnTo>
                    <a:lnTo>
                      <a:pt x="813515" y="273007"/>
                    </a:lnTo>
                    <a:lnTo>
                      <a:pt x="770125" y="268633"/>
                    </a:lnTo>
                    <a:close/>
                    <a:moveTo>
                      <a:pt x="728345" y="0"/>
                    </a:moveTo>
                    <a:cubicBezTo>
                      <a:pt x="1130599" y="0"/>
                      <a:pt x="1456690" y="326091"/>
                      <a:pt x="1456690" y="728345"/>
                    </a:cubicBezTo>
                    <a:cubicBezTo>
                      <a:pt x="1456690" y="1130599"/>
                      <a:pt x="1130599" y="1456690"/>
                      <a:pt x="728345" y="1456690"/>
                    </a:cubicBezTo>
                    <a:cubicBezTo>
                      <a:pt x="326091" y="1456690"/>
                      <a:pt x="0" y="1130599"/>
                      <a:pt x="0" y="728345"/>
                    </a:cubicBezTo>
                    <a:cubicBezTo>
                      <a:pt x="0" y="326091"/>
                      <a:pt x="326091" y="0"/>
                      <a:pt x="728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12700" sx="102000" sy="102000" algn="ctr" rotWithShape="0">
                  <a:srgbClr val="000000">
                    <a:alpha val="149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47" name="Google Shape;1147;p28"/>
            <p:cNvSpPr/>
            <p:nvPr/>
          </p:nvSpPr>
          <p:spPr>
            <a:xfrm>
              <a:off x="1319567" y="2208068"/>
              <a:ext cx="2227200" cy="2227200"/>
            </a:xfrm>
            <a:prstGeom prst="donut">
              <a:avLst>
                <a:gd name="adj" fmla="val 5146"/>
              </a:avLst>
            </a:prstGeom>
            <a:solidFill>
              <a:srgbClr val="FCD4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28"/>
          <p:cNvGrpSpPr/>
          <p:nvPr/>
        </p:nvGrpSpPr>
        <p:grpSpPr>
          <a:xfrm>
            <a:off x="2521832" y="241294"/>
            <a:ext cx="1078360" cy="323530"/>
            <a:chOff x="2555260" y="241294"/>
            <a:chExt cx="1078360" cy="323530"/>
          </a:xfrm>
        </p:grpSpPr>
        <p:sp>
          <p:nvSpPr>
            <p:cNvPr id="1149" name="Google Shape;1149;p28"/>
            <p:cNvSpPr/>
            <p:nvPr/>
          </p:nvSpPr>
          <p:spPr>
            <a:xfrm>
              <a:off x="2875513" y="246374"/>
              <a:ext cx="758107" cy="318450"/>
            </a:xfrm>
            <a:custGeom>
              <a:avLst/>
              <a:gdLst/>
              <a:ahLst/>
              <a:cxnLst/>
              <a:rect l="l" t="t" r="r" b="b"/>
              <a:pathLst>
                <a:path w="2246244" h="884583" extrusionOk="0">
                  <a:moveTo>
                    <a:pt x="0" y="0"/>
                  </a:moveTo>
                  <a:lnTo>
                    <a:pt x="0" y="417443"/>
                  </a:lnTo>
                  <a:lnTo>
                    <a:pt x="149087" y="427383"/>
                  </a:lnTo>
                  <a:lnTo>
                    <a:pt x="367748" y="467139"/>
                  </a:lnTo>
                  <a:lnTo>
                    <a:pt x="616226" y="546652"/>
                  </a:lnTo>
                  <a:lnTo>
                    <a:pt x="934279" y="646043"/>
                  </a:lnTo>
                  <a:lnTo>
                    <a:pt x="1252331" y="755374"/>
                  </a:lnTo>
                  <a:lnTo>
                    <a:pt x="1451113" y="884583"/>
                  </a:lnTo>
                  <a:lnTo>
                    <a:pt x="1798983" y="884583"/>
                  </a:lnTo>
                  <a:lnTo>
                    <a:pt x="2246244" y="298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4D6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28"/>
            <p:cNvSpPr/>
            <p:nvPr/>
          </p:nvSpPr>
          <p:spPr>
            <a:xfrm>
              <a:off x="2555260" y="241294"/>
              <a:ext cx="550330" cy="280855"/>
            </a:xfrm>
            <a:custGeom>
              <a:avLst/>
              <a:gdLst/>
              <a:ahLst/>
              <a:cxnLst/>
              <a:rect l="l" t="t" r="r" b="b"/>
              <a:pathLst>
                <a:path w="2246244" h="884583" extrusionOk="0">
                  <a:moveTo>
                    <a:pt x="0" y="0"/>
                  </a:moveTo>
                  <a:lnTo>
                    <a:pt x="0" y="417443"/>
                  </a:lnTo>
                  <a:lnTo>
                    <a:pt x="149087" y="427383"/>
                  </a:lnTo>
                  <a:lnTo>
                    <a:pt x="367748" y="467139"/>
                  </a:lnTo>
                  <a:lnTo>
                    <a:pt x="616226" y="546652"/>
                  </a:lnTo>
                  <a:lnTo>
                    <a:pt x="934279" y="646043"/>
                  </a:lnTo>
                  <a:lnTo>
                    <a:pt x="1252331" y="755374"/>
                  </a:lnTo>
                  <a:lnTo>
                    <a:pt x="1451113" y="884583"/>
                  </a:lnTo>
                  <a:lnTo>
                    <a:pt x="1798983" y="884583"/>
                  </a:lnTo>
                  <a:lnTo>
                    <a:pt x="2246244" y="298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4D6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1" name="Google Shape;1151;p28"/>
          <p:cNvGrpSpPr/>
          <p:nvPr/>
        </p:nvGrpSpPr>
        <p:grpSpPr>
          <a:xfrm>
            <a:off x="2354459" y="291349"/>
            <a:ext cx="435600" cy="435600"/>
            <a:chOff x="5915862" y="2173046"/>
            <a:chExt cx="435600" cy="435600"/>
          </a:xfrm>
        </p:grpSpPr>
        <p:sp>
          <p:nvSpPr>
            <p:cNvPr id="1152" name="Google Shape;1152;p28"/>
            <p:cNvSpPr/>
            <p:nvPr/>
          </p:nvSpPr>
          <p:spPr>
            <a:xfrm>
              <a:off x="5915862" y="2173046"/>
              <a:ext cx="435600" cy="435600"/>
            </a:xfrm>
            <a:prstGeom prst="ellipse">
              <a:avLst/>
            </a:prstGeom>
            <a:solidFill>
              <a:srgbClr val="E486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5989316" y="2233315"/>
              <a:ext cx="296100" cy="296100"/>
            </a:xfrm>
            <a:prstGeom prst="ellipse">
              <a:avLst/>
            </a:prstGeom>
            <a:gradFill>
              <a:gsLst>
                <a:gs pos="0">
                  <a:srgbClr val="B3A3B0"/>
                </a:gs>
                <a:gs pos="43000">
                  <a:srgbClr val="937E8F"/>
                </a:gs>
                <a:gs pos="57000">
                  <a:srgbClr val="9F6F85"/>
                </a:gs>
                <a:gs pos="83000">
                  <a:srgbClr val="725A6B"/>
                </a:gs>
                <a:gs pos="100000">
                  <a:srgbClr val="725A6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700" sx="101000" sy="101000" algn="ctr" rotWithShape="0">
                <a:srgbClr val="000000">
                  <a:alpha val="8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28"/>
            <p:cNvSpPr/>
            <p:nvPr/>
          </p:nvSpPr>
          <p:spPr>
            <a:xfrm>
              <a:off x="6114648" y="2293882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28"/>
            <p:cNvSpPr/>
            <p:nvPr/>
          </p:nvSpPr>
          <p:spPr>
            <a:xfrm rot="5400000">
              <a:off x="6119157" y="2288676"/>
              <a:ext cx="45600" cy="1848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28"/>
          <p:cNvGrpSpPr/>
          <p:nvPr/>
        </p:nvGrpSpPr>
        <p:grpSpPr>
          <a:xfrm>
            <a:off x="1099921" y="5638466"/>
            <a:ext cx="10014317" cy="747300"/>
            <a:chOff x="1131286" y="12196522"/>
            <a:chExt cx="10014317" cy="747300"/>
          </a:xfrm>
        </p:grpSpPr>
        <p:sp>
          <p:nvSpPr>
            <p:cNvPr id="1157" name="Google Shape;1157;p28"/>
            <p:cNvSpPr/>
            <p:nvPr/>
          </p:nvSpPr>
          <p:spPr>
            <a:xfrm>
              <a:off x="1374903" y="12196522"/>
              <a:ext cx="9770700" cy="7473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28"/>
            <p:cNvSpPr/>
            <p:nvPr/>
          </p:nvSpPr>
          <p:spPr>
            <a:xfrm rot="-5400000">
              <a:off x="2249791" y="11419817"/>
              <a:ext cx="643500" cy="2293800"/>
            </a:xfrm>
            <a:prstGeom prst="round2SameRect">
              <a:avLst>
                <a:gd name="adj1" fmla="val 12158"/>
                <a:gd name="adj2" fmla="val 0"/>
              </a:avLst>
            </a:prstGeom>
            <a:solidFill>
              <a:srgbClr val="423B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1415116" y="12238206"/>
              <a:ext cx="9687300" cy="656100"/>
            </a:xfrm>
            <a:prstGeom prst="roundRect">
              <a:avLst>
                <a:gd name="adj" fmla="val 11604"/>
              </a:avLst>
            </a:prstGeom>
            <a:noFill/>
            <a:ln w="25400" cap="flat" cmpd="sng">
              <a:solidFill>
                <a:srgbClr val="423B38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28"/>
            <p:cNvSpPr txBox="1"/>
            <p:nvPr/>
          </p:nvSpPr>
          <p:spPr>
            <a:xfrm>
              <a:off x="1131286" y="12585750"/>
              <a:ext cx="2834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lang="en-US" sz="4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105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love</a:t>
              </a:r>
              <a:r>
                <a:rPr lang="en-US" sz="4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105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you,</a:t>
              </a:r>
              <a:r>
                <a:rPr lang="en-US" sz="4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105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professor</a:t>
              </a:r>
              <a:endParaRPr sz="1050">
                <a:solidFill>
                  <a:srgbClr val="FCAEC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28"/>
            <p:cNvSpPr txBox="1"/>
            <p:nvPr/>
          </p:nvSpPr>
          <p:spPr>
            <a:xfrm>
              <a:off x="1161101" y="12253663"/>
              <a:ext cx="28347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GIVE</a:t>
              </a:r>
              <a:r>
                <a:rPr lang="en-US" sz="14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2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ME</a:t>
              </a:r>
              <a:r>
                <a:rPr lang="en-US" sz="16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200">
                  <a:solidFill>
                    <a:srgbClr val="FCAEC8"/>
                  </a:solidFill>
                  <a:latin typeface="Arial"/>
                  <a:ea typeface="Arial"/>
                  <a:cs typeface="Arial"/>
                  <a:sym typeface="Arial"/>
                </a:rPr>
                <a:t>A+</a:t>
              </a:r>
              <a:endParaRPr sz="2200">
                <a:solidFill>
                  <a:srgbClr val="FCAEC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28"/>
            <p:cNvSpPr txBox="1"/>
            <p:nvPr/>
          </p:nvSpPr>
          <p:spPr>
            <a:xfrm>
              <a:off x="3758776" y="12305562"/>
              <a:ext cx="73530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01 I don’t Want to SEE YOU Guys Again</a:t>
              </a:r>
              <a:endParaRPr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28"/>
            <p:cNvSpPr txBox="1"/>
            <p:nvPr/>
          </p:nvSpPr>
          <p:spPr>
            <a:xfrm>
              <a:off x="7804002" y="12305562"/>
              <a:ext cx="32985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02 WHY? YOU don’t KNOW WHY?</a:t>
              </a:r>
              <a:endParaRPr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28"/>
            <p:cNvSpPr txBox="1"/>
            <p:nvPr/>
          </p:nvSpPr>
          <p:spPr>
            <a:xfrm>
              <a:off x="3758776" y="12515994"/>
              <a:ext cx="28758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03 I DID IT ALL BY MYSELF</a:t>
              </a:r>
              <a:endParaRPr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8"/>
            <p:cNvSpPr txBox="1"/>
            <p:nvPr/>
          </p:nvSpPr>
          <p:spPr>
            <a:xfrm>
              <a:off x="6641778" y="12515994"/>
              <a:ext cx="44775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04 SO, GO AWAY AND NEVER COMe BACK OK?</a:t>
              </a:r>
              <a:endParaRPr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6" name="Google Shape;1166;p28"/>
          <p:cNvSpPr txBox="1"/>
          <p:nvPr/>
        </p:nvSpPr>
        <p:spPr>
          <a:xfrm>
            <a:off x="1" y="6394790"/>
            <a:ext cx="12192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solidFill>
                  <a:srgbClr val="F690B5"/>
                </a:solidFill>
                <a:latin typeface="Arial"/>
                <a:ea typeface="Arial"/>
                <a:cs typeface="Arial"/>
                <a:sym typeface="Arial"/>
              </a:rPr>
              <a:t>Copyright ⓒ D.sual 2018. All Rights Reserved</a:t>
            </a:r>
            <a:endParaRPr sz="1000" b="0">
              <a:solidFill>
                <a:srgbClr val="F690B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-1936399" y="-183286"/>
            <a:ext cx="16127355" cy="2423895"/>
            <a:chOff x="-1936399" y="-183286"/>
            <a:chExt cx="16127355" cy="2682087"/>
          </a:xfrm>
        </p:grpSpPr>
        <p:grpSp>
          <p:nvGrpSpPr>
            <p:cNvPr id="3" name="그룹 2"/>
            <p:cNvGrpSpPr/>
            <p:nvPr/>
          </p:nvGrpSpPr>
          <p:grpSpPr>
            <a:xfrm>
              <a:off x="-613457" y="-183286"/>
              <a:ext cx="13206714" cy="2649762"/>
              <a:chOff x="-613457" y="-183286"/>
              <a:chExt cx="13206714" cy="2241699"/>
            </a:xfrm>
            <a:effectLst>
              <a:glow rad="63500">
                <a:srgbClr val="E3135D">
                  <a:alpha val="35000"/>
                </a:srgbClr>
              </a:glow>
            </a:effectLst>
          </p:grpSpPr>
          <p:grpSp>
            <p:nvGrpSpPr>
              <p:cNvPr id="6" name="그룹 5"/>
              <p:cNvGrpSpPr/>
              <p:nvPr/>
            </p:nvGrpSpPr>
            <p:grpSpPr>
              <a:xfrm flipV="1">
                <a:off x="-324091" y="5"/>
                <a:ext cx="12917348" cy="2058408"/>
                <a:chOff x="3399054" y="3557461"/>
                <a:chExt cx="5445520" cy="867756"/>
              </a:xfrm>
            </p:grpSpPr>
            <p:cxnSp>
              <p:nvCxnSpPr>
                <p:cNvPr id="15" name="직선 연결선 14"/>
                <p:cNvCxnSpPr/>
                <p:nvPr userDrawn="1"/>
              </p:nvCxnSpPr>
              <p:spPr>
                <a:xfrm flipH="1">
                  <a:off x="5190157" y="3585191"/>
                  <a:ext cx="529698" cy="834364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/>
                <p:cNvCxnSpPr/>
                <p:nvPr userDrawn="1"/>
              </p:nvCxnSpPr>
              <p:spPr>
                <a:xfrm flipH="1">
                  <a:off x="3399054" y="3568724"/>
                  <a:ext cx="1252506" cy="847395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그룹 16"/>
                <p:cNvGrpSpPr/>
                <p:nvPr userDrawn="1"/>
              </p:nvGrpSpPr>
              <p:grpSpPr>
                <a:xfrm flipH="1">
                  <a:off x="6486102" y="3557461"/>
                  <a:ext cx="2358472" cy="867756"/>
                  <a:chOff x="3487634" y="3709861"/>
                  <a:chExt cx="2358472" cy="867756"/>
                </a:xfrm>
              </p:grpSpPr>
              <p:cxnSp>
                <p:nvCxnSpPr>
                  <p:cNvPr id="18" name="직선 연결선 17"/>
                  <p:cNvCxnSpPr/>
                  <p:nvPr userDrawn="1"/>
                </p:nvCxnSpPr>
                <p:spPr>
                  <a:xfrm flipH="1">
                    <a:off x="5322197" y="3737591"/>
                    <a:ext cx="523909" cy="840026"/>
                  </a:xfrm>
                  <a:prstGeom prst="line">
                    <a:avLst/>
                  </a:prstGeom>
                  <a:ln>
                    <a:solidFill>
                      <a:srgbClr val="FEE6EE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직선 연결선 18"/>
                  <p:cNvCxnSpPr/>
                  <p:nvPr userDrawn="1"/>
                </p:nvCxnSpPr>
                <p:spPr>
                  <a:xfrm flipH="1">
                    <a:off x="3487634" y="3709861"/>
                    <a:ext cx="1333716" cy="858656"/>
                  </a:xfrm>
                  <a:prstGeom prst="line">
                    <a:avLst/>
                  </a:prstGeom>
                  <a:ln>
                    <a:solidFill>
                      <a:srgbClr val="FEE6EE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" name="그룹 6"/>
              <p:cNvGrpSpPr/>
              <p:nvPr/>
            </p:nvGrpSpPr>
            <p:grpSpPr>
              <a:xfrm>
                <a:off x="-613457" y="231496"/>
                <a:ext cx="12986794" cy="1408621"/>
                <a:chOff x="3270971" y="2535209"/>
                <a:chExt cx="5474796" cy="593827"/>
              </a:xfrm>
            </p:grpSpPr>
            <p:cxnSp>
              <p:nvCxnSpPr>
                <p:cNvPr id="10" name="직선 연결선 9"/>
                <p:cNvCxnSpPr/>
                <p:nvPr userDrawn="1"/>
              </p:nvCxnSpPr>
              <p:spPr>
                <a:xfrm>
                  <a:off x="3392958" y="2535209"/>
                  <a:ext cx="5352809" cy="0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/>
                <p:cNvCxnSpPr/>
                <p:nvPr userDrawn="1"/>
              </p:nvCxnSpPr>
              <p:spPr>
                <a:xfrm>
                  <a:off x="3392958" y="2689860"/>
                  <a:ext cx="5352809" cy="0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직선 연결선 11"/>
                <p:cNvCxnSpPr/>
                <p:nvPr userDrawn="1"/>
              </p:nvCxnSpPr>
              <p:spPr>
                <a:xfrm>
                  <a:off x="3392958" y="2842260"/>
                  <a:ext cx="5352809" cy="0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직선 연결선 12"/>
                <p:cNvCxnSpPr/>
                <p:nvPr userDrawn="1"/>
              </p:nvCxnSpPr>
              <p:spPr>
                <a:xfrm>
                  <a:off x="3392958" y="2976636"/>
                  <a:ext cx="5352809" cy="0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직선 연결선 13"/>
                <p:cNvCxnSpPr/>
                <p:nvPr userDrawn="1"/>
              </p:nvCxnSpPr>
              <p:spPr>
                <a:xfrm>
                  <a:off x="3270971" y="3129036"/>
                  <a:ext cx="5474796" cy="0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" name="직선 연결선 7"/>
              <p:cNvCxnSpPr/>
              <p:nvPr/>
            </p:nvCxnSpPr>
            <p:spPr>
              <a:xfrm flipV="1">
                <a:off x="8151231" y="-183286"/>
                <a:ext cx="2520627" cy="2168481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/>
            </p:nvCxnSpPr>
            <p:spPr>
              <a:xfrm flipH="1" flipV="1">
                <a:off x="2106975" y="-130815"/>
                <a:ext cx="2000882" cy="214599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" name="직선 연결선 3"/>
            <p:cNvCxnSpPr/>
            <p:nvPr/>
          </p:nvCxnSpPr>
          <p:spPr>
            <a:xfrm flipH="1" flipV="1">
              <a:off x="-1936399" y="735265"/>
              <a:ext cx="3350442" cy="1699633"/>
            </a:xfrm>
            <a:prstGeom prst="line">
              <a:avLst/>
            </a:prstGeom>
            <a:ln>
              <a:solidFill>
                <a:srgbClr val="FEE6EE"/>
              </a:solidFill>
            </a:ln>
            <a:effectLst>
              <a:glow rad="50800">
                <a:srgbClr val="F04E88">
                  <a:alpha val="5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/>
            <p:cNvCxnSpPr/>
            <p:nvPr/>
          </p:nvCxnSpPr>
          <p:spPr>
            <a:xfrm flipV="1">
              <a:off x="10866310" y="307001"/>
              <a:ext cx="3324646" cy="2191800"/>
            </a:xfrm>
            <a:prstGeom prst="line">
              <a:avLst/>
            </a:prstGeom>
            <a:ln>
              <a:solidFill>
                <a:srgbClr val="FEE6EE"/>
              </a:solidFill>
            </a:ln>
            <a:effectLst>
              <a:glow rad="50800">
                <a:srgbClr val="F04E88">
                  <a:alpha val="5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 userDrawn="1"/>
        </p:nvGrpSpPr>
        <p:grpSpPr>
          <a:xfrm rot="10800000">
            <a:off x="-507357" y="4860330"/>
            <a:ext cx="13206714" cy="2148382"/>
            <a:chOff x="-613457" y="-183286"/>
            <a:chExt cx="13206714" cy="2198461"/>
          </a:xfrm>
          <a:effectLst>
            <a:glow rad="63500">
              <a:srgbClr val="E3135D">
                <a:alpha val="35000"/>
              </a:srgbClr>
            </a:glow>
          </a:effectLst>
        </p:grpSpPr>
        <p:grpSp>
          <p:nvGrpSpPr>
            <p:cNvPr id="21" name="그룹 20"/>
            <p:cNvGrpSpPr/>
            <p:nvPr/>
          </p:nvGrpSpPr>
          <p:grpSpPr>
            <a:xfrm flipV="1">
              <a:off x="-324091" y="2"/>
              <a:ext cx="12917348" cy="1962649"/>
              <a:chOff x="3399054" y="3597830"/>
              <a:chExt cx="5445520" cy="827387"/>
            </a:xfrm>
          </p:grpSpPr>
          <p:cxnSp>
            <p:nvCxnSpPr>
              <p:cNvPr id="30" name="직선 연결선 29"/>
              <p:cNvCxnSpPr/>
              <p:nvPr userDrawn="1"/>
            </p:nvCxnSpPr>
            <p:spPr>
              <a:xfrm rot="10800000" flipV="1">
                <a:off x="5190157" y="3597830"/>
                <a:ext cx="586828" cy="821725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 userDrawn="1"/>
            </p:nvCxnSpPr>
            <p:spPr>
              <a:xfrm rot="10800000" flipV="1">
                <a:off x="3399054" y="3619440"/>
                <a:ext cx="1446608" cy="796679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그룹 31"/>
              <p:cNvGrpSpPr/>
              <p:nvPr userDrawn="1"/>
            </p:nvGrpSpPr>
            <p:grpSpPr>
              <a:xfrm flipH="1">
                <a:off x="6353039" y="3597830"/>
                <a:ext cx="2491535" cy="827387"/>
                <a:chOff x="3487634" y="3750230"/>
                <a:chExt cx="2491535" cy="827387"/>
              </a:xfrm>
            </p:grpSpPr>
            <p:cxnSp>
              <p:nvCxnSpPr>
                <p:cNvPr id="33" name="직선 연결선 32"/>
                <p:cNvCxnSpPr/>
                <p:nvPr userDrawn="1"/>
              </p:nvCxnSpPr>
              <p:spPr>
                <a:xfrm rot="10800000" flipV="1">
                  <a:off x="5322198" y="3750230"/>
                  <a:ext cx="656971" cy="827387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33"/>
                <p:cNvCxnSpPr/>
                <p:nvPr userDrawn="1"/>
              </p:nvCxnSpPr>
              <p:spPr>
                <a:xfrm rot="10800000" flipV="1">
                  <a:off x="3487634" y="3750230"/>
                  <a:ext cx="1564324" cy="818288"/>
                </a:xfrm>
                <a:prstGeom prst="line">
                  <a:avLst/>
                </a:prstGeom>
                <a:ln>
                  <a:solidFill>
                    <a:srgbClr val="FEE6E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2" name="그룹 21"/>
            <p:cNvGrpSpPr/>
            <p:nvPr/>
          </p:nvGrpSpPr>
          <p:grpSpPr>
            <a:xfrm>
              <a:off x="-613457" y="231496"/>
              <a:ext cx="12986794" cy="1408621"/>
              <a:chOff x="3270971" y="2535209"/>
              <a:chExt cx="5474796" cy="593827"/>
            </a:xfrm>
          </p:grpSpPr>
          <p:cxnSp>
            <p:nvCxnSpPr>
              <p:cNvPr id="25" name="직선 연결선 24"/>
              <p:cNvCxnSpPr/>
              <p:nvPr userDrawn="1"/>
            </p:nvCxnSpPr>
            <p:spPr>
              <a:xfrm>
                <a:off x="3392958" y="2535209"/>
                <a:ext cx="5352809" cy="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 userDrawn="1"/>
            </p:nvCxnSpPr>
            <p:spPr>
              <a:xfrm>
                <a:off x="3392958" y="2689860"/>
                <a:ext cx="5352809" cy="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 userDrawn="1"/>
            </p:nvCxnSpPr>
            <p:spPr>
              <a:xfrm>
                <a:off x="3392958" y="2842260"/>
                <a:ext cx="5352809" cy="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 userDrawn="1"/>
            </p:nvCxnSpPr>
            <p:spPr>
              <a:xfrm>
                <a:off x="3392958" y="2976636"/>
                <a:ext cx="5352809" cy="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 userDrawn="1"/>
            </p:nvCxnSpPr>
            <p:spPr>
              <a:xfrm>
                <a:off x="3270971" y="3129036"/>
                <a:ext cx="5474796" cy="0"/>
              </a:xfrm>
              <a:prstGeom prst="line">
                <a:avLst/>
              </a:prstGeom>
              <a:ln>
                <a:solidFill>
                  <a:srgbClr val="FEE6E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직선 연결선 22"/>
            <p:cNvCxnSpPr/>
            <p:nvPr/>
          </p:nvCxnSpPr>
          <p:spPr>
            <a:xfrm flipV="1">
              <a:off x="8151231" y="-183286"/>
              <a:ext cx="2520627" cy="2168481"/>
            </a:xfrm>
            <a:prstGeom prst="line">
              <a:avLst/>
            </a:prstGeom>
            <a:ln>
              <a:solidFill>
                <a:srgbClr val="FEE6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 flipH="1" flipV="1">
              <a:off x="2106975" y="-130815"/>
              <a:ext cx="2000882" cy="2145990"/>
            </a:xfrm>
            <a:prstGeom prst="line">
              <a:avLst/>
            </a:prstGeom>
            <a:ln>
              <a:solidFill>
                <a:srgbClr val="FEE6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 userDrawn="1"/>
        </p:nvSpPr>
        <p:spPr>
          <a:xfrm>
            <a:off x="0" y="6387917"/>
            <a:ext cx="12192000" cy="24622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0" spc="300" dirty="0" smtClean="0">
                <a:solidFill>
                  <a:srgbClr val="FCD4E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Copyright ⓒ </a:t>
            </a:r>
            <a:r>
              <a:rPr lang="en-US" altLang="ko-KR" sz="1000" b="0" spc="300" dirty="0" err="1" smtClean="0">
                <a:solidFill>
                  <a:srgbClr val="FCD4E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D.sual</a:t>
            </a:r>
            <a:r>
              <a:rPr lang="en-US" altLang="ko-KR" sz="1000" b="0" spc="300" dirty="0" smtClean="0">
                <a:solidFill>
                  <a:srgbClr val="FCD4E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2018. All Rights Reserved</a:t>
            </a:r>
            <a:endParaRPr lang="ko-KR" altLang="en-US" sz="1000" b="0" spc="300" dirty="0" smtClean="0">
              <a:solidFill>
                <a:srgbClr val="FCD4E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5424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obis.or.kr/kobisopenapi/homepg/apiservice/searchServiceInfo.do" TargetMode="External"/><Relationship Id="rId4" Type="http://schemas.openxmlformats.org/officeDocument/2006/relationships/hyperlink" Target="https://www.themoviedb.org/documentation/api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360" y="1949568"/>
            <a:ext cx="4071571" cy="16381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47640" y="3449245"/>
            <a:ext cx="4833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들려주는 영화 추천 서비스</a:t>
            </a:r>
            <a:endParaRPr lang="ko-KR" altLang="en-US" sz="32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47637" y="4602013"/>
            <a:ext cx="48330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서울 </a:t>
            </a:r>
            <a:r>
              <a:rPr lang="en-US" altLang="ko-KR" sz="30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4</a:t>
            </a:r>
            <a:r>
              <a:rPr lang="ko-KR" altLang="en-US" sz="30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반 </a:t>
            </a:r>
            <a:r>
              <a:rPr lang="ko-KR" altLang="en-US" sz="30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서우림</a:t>
            </a:r>
            <a:r>
              <a:rPr lang="en-US" altLang="ko-KR" sz="30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, </a:t>
            </a:r>
            <a:r>
              <a:rPr lang="ko-KR" altLang="en-US" sz="30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Noto Sans" panose="020B0502040504020204" pitchFamily="34" charset="0"/>
              </a:rPr>
              <a:t>이현우</a:t>
            </a:r>
            <a:endParaRPr lang="ko-KR" altLang="en-US" sz="30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Noto Sans" panose="020B0502040504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705564" y="6380252"/>
            <a:ext cx="2722652" cy="2054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fc92b8e37d_1_7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사이트 첫 페이지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840" y="2289465"/>
            <a:ext cx="7900827" cy="434498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654620" y="1204772"/>
            <a:ext cx="34486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검색 기능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(2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글자만 일치해도 검색됨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!!)</a:t>
            </a:r>
          </a:p>
          <a:p>
            <a:endParaRPr lang="en-US" altLang="ko-KR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DB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내 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데이터에서 </a:t>
            </a:r>
            <a:r>
              <a:rPr lang="en-US" altLang="ko-KR" dirty="0" err="1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Movie_title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 검색이 되고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검색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keyword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에 해당하는 </a:t>
            </a:r>
            <a:r>
              <a:rPr lang="en-US" altLang="ko-KR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movie_title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이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있을 경우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해당 무비의 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detail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페이지로 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redirect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된다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 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14312" y="3658310"/>
            <a:ext cx="36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 배경음악으로 이 달의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 </a:t>
            </a:r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자동재생됨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4913" y="5762799"/>
            <a:ext cx="2238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이 달의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장르 추천으로 이동 가능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fc92b8e37d_1_60"/>
          <p:cNvSpPr/>
          <p:nvPr/>
        </p:nvSpPr>
        <p:spPr>
          <a:xfrm>
            <a:off x="41428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OST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영화관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22" y="2819714"/>
            <a:ext cx="9403613" cy="390942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00080" y="2290122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첫 페이지 밑에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영화관이 바로 있음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fc92b8e37d_1_6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3" name="Google Shape;1513;gfc92b8e37d_1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717" y="2671280"/>
            <a:ext cx="9364565" cy="406017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직사각형 6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OST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영화관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62099" y="1697568"/>
            <a:ext cx="4902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영화관에 이미지와 같이 영화 카드들이 나열되어 있음</a:t>
            </a:r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의 하이라이트 부분이 바로 나오도록 각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들을 편집함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1658" y="2501795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포스터 클릭 시 영화 상세페이지로 이동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03914" y="2257666"/>
            <a:ext cx="3242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카드의 장르를 클릭하면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해당 장르 추천페이지로 이동함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000159" y="5685972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각 영화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를 들어 볼 수 있음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186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fc92b8e37d_1_5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3" name="Google Shape;1523;gfc92b8e37d_1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4274" y="2761012"/>
            <a:ext cx="7923452" cy="397292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장르별 영화 추천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13066" y="1697801"/>
            <a:ext cx="6252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클릭한 영화의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 자동 재생되며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해당 장르의 영화들이 추천 목록에 뜸</a:t>
            </a:r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카드들을 양쪽으로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swipe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하며 선택할 수 있음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83825" y="3138690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선택한 영화 카드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자동재생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9789" y="3832802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양쪽으로 카드를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swipe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하며 선택가능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44115" y="4439698"/>
            <a:ext cx="448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자세히 </a:t>
            </a:r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보러가기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클릭 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detail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페이지로 이동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fc92b8e37d_1_4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영화 상세보기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638" y="2290122"/>
            <a:ext cx="8150962" cy="43950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13066" y="1697801"/>
            <a:ext cx="6252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해당 영화의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 자동 재생되며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우측 상단에 </a:t>
            </a:r>
            <a:r>
              <a:rPr lang="en-US" altLang="ko-KR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youtube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API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를 활용한 예고편 영상이 나타남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966" y="4654734"/>
            <a:ext cx="31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같은 장르 추천목록으로 이동 가능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34869" y="2519742"/>
            <a:ext cx="31918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유튜브에 영화 제목의 예고편을 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가져올 수 있도록 설정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endParaRPr lang="en-US" altLang="ko-KR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유튜브 영상을 가져올 경우 검색 쿼리는 영화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{{</a:t>
            </a:r>
            <a:r>
              <a:rPr lang="en-US" altLang="ko-KR" dirty="0" err="1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movie.title</a:t>
            </a:r>
            <a:r>
              <a:rPr lang="en-US" altLang="ko-KR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}}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예고편으로 검색되어 검색결과가 가장 일치하는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동영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상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을 </a:t>
            </a:r>
            <a:r>
              <a:rPr lang="ko-KR" altLang="en-US" dirty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가져옴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fc92b8e37d_1_3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3" name="Google Shape;1543;gfc92b8e37d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2735" y="2692980"/>
            <a:ext cx="8113124" cy="400417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Color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영화 추천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13066" y="1697801"/>
            <a:ext cx="6252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사용자가 기분에 따라 색상을 클릭하면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클릭한 색상에 맞춘 색상에 대한 설명과 영화 추천 목록이 나타남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919824"/>
            <a:ext cx="2025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마우스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over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제목이 나타남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69305" y="4695069"/>
            <a:ext cx="2422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포스터 클릭 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해당 영화 상세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page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 이동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fc92b8e37d_1_2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3" name="Google Shape;1553;gfc92b8e37d_1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3" y="2155594"/>
            <a:ext cx="12191999" cy="470240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평점 </a:t>
            </a:r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Top10 page</a:t>
            </a:r>
            <a:endParaRPr lang="ko-KR" altLang="en-US" sz="3600" dirty="0" smtClean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2518" y="1687527"/>
            <a:ext cx="6252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영화의 평점 순위에 따라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Top10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카드 목록이 나오는 페이지</a:t>
            </a:r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위 영화의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 자동재생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78229" y="3853395"/>
            <a:ext cx="3318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양 옆으로 카드를 선택할 수 있으며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자세히 </a:t>
            </a:r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보러가기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클릭 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상세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page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이동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3366" y="3853395"/>
            <a:ext cx="33185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장르별 추천 페이지와는 다르게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Swipe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카드 각도를 다르게 설정함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</a:p>
          <a:p>
            <a:pPr algn="ctr"/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fc92b8e37d_1_1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3" name="Google Shape;1563;gfc92b8e37d_1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8898" y="1186372"/>
            <a:ext cx="6310700" cy="556564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608011" y="412407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220552" y="476224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Community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게시판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6364" y="1688334"/>
            <a:ext cx="4104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평범한 리뷰 게시판을 탈피하기 위하여</a:t>
            </a:r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포스트잇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형식으로 게시판을 만듦</a:t>
            </a:r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49832" y="3116423"/>
            <a:ext cx="266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포스트잇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끝부분에 마우스를 가져가면 포스터가 움직임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71280" y="2852272"/>
            <a:ext cx="2492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 제목 옆에 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 수가 나오도록 설정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26732" y="5367608"/>
            <a:ext cx="27867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JavaScript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를 사용하여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비동기식으로 좋아요 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하트 아이콘이 변화하도록 설정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fc92b8e37d_1_1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42506" y="422681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3943" y="486498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Community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리뷰 작성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210" y="2188396"/>
            <a:ext cx="4852547" cy="401205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858" y="6111565"/>
            <a:ext cx="4837899" cy="6078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7899" y="1537295"/>
            <a:ext cx="6252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Bootstrap Form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을 사용했으며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영화명은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DB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에 등록된 </a:t>
            </a:r>
            <a:r>
              <a:rPr lang="en-US" altLang="ko-KR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movie_title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에서 고를 수 있도록 설정함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13499" y="5983684"/>
            <a:ext cx="266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버튼에 마우스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hover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각각 색상이 다르게 설정함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46278" y="3888371"/>
            <a:ext cx="266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별점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1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점부터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5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점까지 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선택할 수 있도록 설정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84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fc92b8e37d_1_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3" name="Google Shape;1573;gfc92b8e37d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62" y="359597"/>
            <a:ext cx="4980176" cy="623331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398896" y="444303"/>
            <a:ext cx="3094318" cy="932434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90620" y="621136"/>
            <a:ext cx="4163475" cy="553998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리뷰 상세보기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8729" y="4101069"/>
            <a:ext cx="266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버튼에 마우스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hover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각각 색상이 다르게 설정함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324" y="1606574"/>
            <a:ext cx="3647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사용자가 댓글 작성자와 일치할 경우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댓글을 삭제할 수 있도록 설정</a:t>
            </a:r>
            <a:endParaRPr lang="ko-KR" altLang="en-US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7952" y="5015588"/>
            <a:ext cx="266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버튼 클릭 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댓글이 삭제됨</a:t>
            </a:r>
            <a:endParaRPr lang="en-US" altLang="ko-KR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7008712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741629" y="1244518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13066" y="1308335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Project Concept</a:t>
            </a:r>
            <a:endParaRPr lang="ko-KR" altLang="en-US" sz="3600" dirty="0" smtClean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12" name="Google Shape;1213;gfc92b8e37d_0_0"/>
          <p:cNvSpPr txBox="1"/>
          <p:nvPr/>
        </p:nvSpPr>
        <p:spPr>
          <a:xfrm>
            <a:off x="3864971" y="2139016"/>
            <a:ext cx="4828791" cy="122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67" dirty="0" smtClean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 </a:t>
            </a:r>
            <a:endParaRPr sz="2067" dirty="0">
              <a:solidFill>
                <a:srgbClr val="FCDEE3"/>
              </a:solidFill>
              <a:latin typeface="a시네마M" panose="02020600000000000000" pitchFamily="18" charset="-127"/>
              <a:ea typeface="a시네마M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들려주는</a:t>
            </a:r>
            <a:r>
              <a:rPr lang="en-US" altLang="ko-KR" sz="3200" dirty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 </a:t>
            </a:r>
            <a:r>
              <a:rPr lang="ko-KR" altLang="en-US" sz="3200" dirty="0" smtClean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  <a:cs typeface="Do Hyeon"/>
                <a:sym typeface="Do Hyeon"/>
              </a:rPr>
              <a:t>영화 추천 서비스 </a:t>
            </a:r>
            <a:endParaRPr lang="en-US" altLang="ko-KR" sz="3200" dirty="0">
              <a:solidFill>
                <a:schemeClr val="bg1"/>
              </a:solidFill>
              <a:latin typeface="a시네마M" panose="02020600000000000000" pitchFamily="18" charset="-127"/>
              <a:ea typeface="a시네마M" panose="02020600000000000000" pitchFamily="18" charset="-127"/>
              <a:cs typeface="Do Hyeon"/>
              <a:sym typeface="Do Hyeo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67" dirty="0">
              <a:solidFill>
                <a:srgbClr val="FCDEE3"/>
              </a:solidFill>
              <a:latin typeface="a시네마M" panose="02020600000000000000" pitchFamily="18" charset="-127"/>
              <a:ea typeface="a시네마M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741629" y="6380252"/>
            <a:ext cx="4745146" cy="2054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Google Shape;1204;gfc92b8e37d_1_92"/>
          <p:cNvSpPr txBox="1"/>
          <p:nvPr/>
        </p:nvSpPr>
        <p:spPr>
          <a:xfrm>
            <a:off x="2185887" y="3300461"/>
            <a:ext cx="7820225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영화 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OST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만 들었는데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, 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그 영화의 분위기와 장르가 그려지는 경험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..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누구나 한번 쯤은 있을 것이다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.</a:t>
            </a:r>
            <a:endParaRPr lang="en-US" sz="18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우리 프로젝트는 이 경험에서 출발했다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lvl="0" algn="ctr"/>
            <a:r>
              <a:rPr lang="ko-KR" altLang="en-US" sz="18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모든 영화는 </a:t>
            </a:r>
            <a:r>
              <a:rPr lang="en-US" altLang="ko-KR" sz="18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OST</a:t>
            </a:r>
            <a:r>
              <a:rPr lang="ko-KR" altLang="en-US" sz="18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가 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있고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, 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각 장르를 대표하는 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OST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들이 있으며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,</a:t>
            </a:r>
          </a:p>
          <a:p>
            <a:pPr lvl="0" algn="ctr"/>
            <a:r>
              <a:rPr lang="en-US" altLang="ko-KR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OST</a:t>
            </a:r>
            <a:r>
              <a:rPr lang="ko-KR" altLang="en-US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를 듣는 것 만으로도 사용자의 영화 선택에 영향</a:t>
            </a:r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을 미칠 수 있다고 생각했다</a:t>
            </a:r>
            <a:r>
              <a:rPr lang="en-US" altLang="ko-KR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.</a:t>
            </a:r>
            <a:endParaRPr lang="ko-KR" altLang="en-US"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lvl="0" algn="ctr"/>
            <a:endParaRPr lang="ko-KR" altLang="en-US"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lvl="0" algn="ctr"/>
            <a:r>
              <a:rPr lang="en-US" altLang="ko-KR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OST</a:t>
            </a:r>
            <a:r>
              <a:rPr lang="ko-KR" altLang="en-US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를 들려주고</a:t>
            </a:r>
            <a:r>
              <a:rPr lang="en-US" altLang="ko-KR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, </a:t>
            </a:r>
            <a:r>
              <a:rPr lang="ko-KR" altLang="en-US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영화 장르를 추천하자</a:t>
            </a:r>
            <a:r>
              <a:rPr lang="en-US" altLang="ko-KR" sz="18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!</a:t>
            </a:r>
            <a:endParaRPr lang="ko-KR" altLang="en-US" sz="1800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lvl="0" algn="ctr"/>
            <a:r>
              <a:rPr lang="ko-KR" alt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 </a:t>
            </a:r>
            <a:endParaRPr lang="ko-KR" altLang="en-US"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Do Hyeon"/>
                <a:sym typeface="Do Hyeon"/>
              </a:rPr>
              <a:t> </a:t>
            </a:r>
            <a:endParaRPr sz="18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Do Hyeon"/>
              <a:sym typeface="Do Hyeon"/>
            </a:endParaRPr>
          </a:p>
        </p:txBody>
      </p:sp>
    </p:spTree>
    <p:extLst>
      <p:ext uri="{BB962C8B-B14F-4D97-AF65-F5344CB8AC3E}">
        <p14:creationId xmlns:p14="http://schemas.microsoft.com/office/powerpoint/2010/main" val="407528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360" y="2239012"/>
            <a:ext cx="4071571" cy="16381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50382" y="3877183"/>
            <a:ext cx="4833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감사합니다 </a:t>
            </a:r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!!</a:t>
            </a:r>
            <a:endParaRPr lang="ko-KR" altLang="en-US" sz="32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705564" y="6380252"/>
            <a:ext cx="2722652" cy="2054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83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2" name="Google Shape;118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393" y="829213"/>
            <a:ext cx="12454058" cy="5734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3" name="Google Shape;118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37876" y="-101318"/>
            <a:ext cx="1728258" cy="698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184" name="Google Shape;1184;p2"/>
          <p:cNvSpPr txBox="1"/>
          <p:nvPr/>
        </p:nvSpPr>
        <p:spPr>
          <a:xfrm>
            <a:off x="719696" y="1066444"/>
            <a:ext cx="1071139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팀 목표</a:t>
            </a:r>
            <a:r>
              <a:rPr lang="en-US" altLang="ko-KR" sz="4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: </a:t>
            </a:r>
            <a:r>
              <a:rPr lang="ko-KR" altLang="en-US" sz="4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우리가 만족할 수 있는 결과물을 만들자</a:t>
            </a:r>
            <a:r>
              <a:rPr lang="en-US" altLang="ko-KR" sz="4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!!</a:t>
            </a:r>
            <a:endParaRPr lang="ko-KR" altLang="en-US" sz="40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1185" name="Google Shape;1185;p2"/>
          <p:cNvSpPr txBox="1"/>
          <p:nvPr/>
        </p:nvSpPr>
        <p:spPr>
          <a:xfrm>
            <a:off x="9161970" y="2068642"/>
            <a:ext cx="128402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Back-end</a:t>
            </a:r>
            <a:endParaRPr sz="1800" dirty="0">
              <a:solidFill>
                <a:srgbClr val="FF0000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Calibri"/>
              <a:sym typeface="Calibri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970051"/>
              </p:ext>
            </p:extLst>
          </p:nvPr>
        </p:nvGraphicFramePr>
        <p:xfrm>
          <a:off x="4464932" y="2540735"/>
          <a:ext cx="7025900" cy="4023360"/>
        </p:xfrm>
        <a:graphic>
          <a:graphicData uri="http://schemas.openxmlformats.org/drawingml/2006/table">
            <a:tbl>
              <a:tblPr firstRow="1" bandRow="1">
                <a:tableStyleId>{D89CA634-24E2-47AE-A475-DD2F5500C674}</a:tableStyleId>
              </a:tblPr>
              <a:tblGrid>
                <a:gridCol w="3512950">
                  <a:extLst>
                    <a:ext uri="{9D8B030D-6E8A-4147-A177-3AD203B41FA5}">
                      <a16:colId xmlns:a16="http://schemas.microsoft.com/office/drawing/2014/main" val="4276756185"/>
                    </a:ext>
                  </a:extLst>
                </a:gridCol>
                <a:gridCol w="3512950">
                  <a:extLst>
                    <a:ext uri="{9D8B030D-6E8A-4147-A177-3AD203B41FA5}">
                      <a16:colId xmlns:a16="http://schemas.microsoft.com/office/drawing/2014/main" val="4145099476"/>
                    </a:ext>
                  </a:extLst>
                </a:gridCol>
              </a:tblGrid>
              <a:tr h="1930031">
                <a:tc>
                  <a:txBody>
                    <a:bodyPr/>
                    <a:lstStyle/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Movie 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index(OST), recommend, Top10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Community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Index, create, detail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+ 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팀원이 하지않은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Front 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전부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!</a:t>
                      </a:r>
                    </a:p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Movie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Genre</a:t>
                      </a:r>
                      <a:r>
                        <a:rPr lang="en-US" altLang="ko-KR" sz="1600" baseline="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recommend by </a:t>
                      </a:r>
                      <a:r>
                        <a:rPr lang="en-US" altLang="ko-KR" sz="1600" baseline="0" dirty="0" err="1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ost</a:t>
                      </a:r>
                      <a:endParaRPr lang="en-US" altLang="ko-KR" sz="1600" baseline="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marR="0" lvl="2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Genre</a:t>
                      </a:r>
                      <a:r>
                        <a:rPr lang="en-US" altLang="ko-KR" sz="1600" baseline="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recommend by </a:t>
                      </a:r>
                      <a:r>
                        <a:rPr lang="en-US" altLang="ko-KR" sz="1600" baseline="0" dirty="0" err="1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vote_avg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Community </a:t>
                      </a:r>
                    </a:p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1576501"/>
                  </a:ext>
                </a:extLst>
              </a:tr>
              <a:tr h="1930031">
                <a:tc>
                  <a:txBody>
                    <a:bodyPr/>
                    <a:lstStyle/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Accounts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login, signup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Movie</a:t>
                      </a: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Color, detail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2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Movie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Genre</a:t>
                      </a:r>
                      <a:r>
                        <a:rPr lang="en-US" altLang="ko-KR" sz="1600" baseline="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recommend, Top10 by color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err="1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Youtube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 API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로 예고편 가져오기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Movie 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검색기능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rgbClr val="FFFF00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Accounts </a:t>
                      </a:r>
                      <a:endParaRPr lang="en-US" altLang="ko-KR" sz="1600" dirty="0" smtClean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  <a:cs typeface="Calibri"/>
                        <a:sym typeface="Calibri"/>
                      </a:endParaRPr>
                    </a:p>
                    <a:p>
                      <a:pPr marL="0" lvl="2" indent="0" algn="ctr">
                        <a:buFontTx/>
                        <a:buNone/>
                      </a:pP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+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팀장이 하지않은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Back 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전부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  <a:cs typeface="Calibri"/>
                          <a:sym typeface="Calibri"/>
                        </a:rPr>
                        <a:t>!</a:t>
                      </a:r>
                    </a:p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F2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8582150"/>
                  </a:ext>
                </a:extLst>
              </a:tr>
            </a:tbl>
          </a:graphicData>
        </a:graphic>
      </p:graphicFrame>
      <p:grpSp>
        <p:nvGrpSpPr>
          <p:cNvPr id="33" name="그룹 32"/>
          <p:cNvGrpSpPr/>
          <p:nvPr/>
        </p:nvGrpSpPr>
        <p:grpSpPr>
          <a:xfrm>
            <a:off x="432331" y="3393613"/>
            <a:ext cx="4100089" cy="1853825"/>
            <a:chOff x="436406" y="3430112"/>
            <a:chExt cx="4100089" cy="1853825"/>
          </a:xfrm>
        </p:grpSpPr>
        <p:cxnSp>
          <p:nvCxnSpPr>
            <p:cNvPr id="34" name="직선 연결선 33"/>
            <p:cNvCxnSpPr/>
            <p:nvPr/>
          </p:nvCxnSpPr>
          <p:spPr>
            <a:xfrm>
              <a:off x="850090" y="3912505"/>
              <a:ext cx="3224197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36406" y="3430112"/>
              <a:ext cx="38171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 smtClean="0">
                  <a:solidFill>
                    <a:srgbClr val="FCDEE3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  직책      이름      메인      서브 </a:t>
              </a:r>
              <a:endParaRPr lang="ko-KR" altLang="en-US" sz="1600" b="1" dirty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27456" y="4073521"/>
              <a:ext cx="40090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chemeClr val="bg1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      </a:t>
              </a:r>
              <a:r>
                <a:rPr lang="ko-KR" altLang="en-US" b="1" dirty="0" smtClean="0">
                  <a:solidFill>
                    <a:srgbClr val="FCDEE3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팀장</a:t>
              </a:r>
              <a:r>
                <a:rPr lang="ko-KR" altLang="en-US" dirty="0" smtClean="0">
                  <a:solidFill>
                    <a:schemeClr val="bg1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      이현우      </a:t>
              </a:r>
              <a:r>
                <a:rPr lang="en-US" altLang="ko-KR" dirty="0" smtClean="0">
                  <a:solidFill>
                    <a:schemeClr val="bg1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Front</a:t>
              </a:r>
              <a:r>
                <a:rPr lang="ko-KR" altLang="en-US" dirty="0" smtClean="0">
                  <a:solidFill>
                    <a:schemeClr val="bg1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      </a:t>
              </a:r>
              <a:r>
                <a:rPr lang="en-US" altLang="ko-KR" dirty="0" smtClean="0">
                  <a:solidFill>
                    <a:schemeClr val="bg1"/>
                  </a:solidFill>
                  <a:latin typeface="a시네마M" panose="02020600000000000000" pitchFamily="18" charset="-127"/>
                  <a:ea typeface="a시네마M" panose="02020600000000000000" pitchFamily="18" charset="-127"/>
                </a:rPr>
                <a:t>Back</a:t>
              </a:r>
              <a:endParaRPr lang="ko-KR" altLang="en-US" dirty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endParaRPr>
            </a:p>
          </p:txBody>
        </p:sp>
        <p:cxnSp>
          <p:nvCxnSpPr>
            <p:cNvPr id="38" name="직선 연결선 37"/>
            <p:cNvCxnSpPr/>
            <p:nvPr/>
          </p:nvCxnSpPr>
          <p:spPr>
            <a:xfrm>
              <a:off x="850090" y="4560623"/>
              <a:ext cx="3224197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>
              <a:off x="853440" y="5283937"/>
              <a:ext cx="3224197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Google Shape;1185;p2"/>
          <p:cNvSpPr txBox="1"/>
          <p:nvPr/>
        </p:nvSpPr>
        <p:spPr>
          <a:xfrm>
            <a:off x="1818481" y="2605785"/>
            <a:ext cx="1279263" cy="471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67" dirty="0" smtClean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팀 역할</a:t>
            </a:r>
            <a:endParaRPr sz="1200" dirty="0">
              <a:solidFill>
                <a:schemeClr val="dk1"/>
              </a:solidFill>
              <a:latin typeface="a시네마M" panose="02020600000000000000" pitchFamily="18" charset="-127"/>
              <a:ea typeface="a시네마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45" name="Google Shape;1185;p2"/>
          <p:cNvSpPr txBox="1"/>
          <p:nvPr/>
        </p:nvSpPr>
        <p:spPr>
          <a:xfrm>
            <a:off x="5633854" y="2068641"/>
            <a:ext cx="200105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Front-end</a:t>
            </a:r>
            <a:endParaRPr sz="1000" dirty="0">
              <a:solidFill>
                <a:srgbClr val="FF0000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3380" y="4729160"/>
            <a:ext cx="4009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      </a:t>
            </a:r>
            <a:r>
              <a:rPr lang="ko-KR" altLang="en-US" b="1" dirty="0" smtClean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팀</a:t>
            </a:r>
            <a:r>
              <a:rPr lang="ko-KR" altLang="en-US" b="1" dirty="0">
                <a:solidFill>
                  <a:srgbClr val="FCDEE3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원</a:t>
            </a:r>
            <a:r>
              <a:rPr lang="ko-KR" altLang="en-US" dirty="0" smtClean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      </a:t>
            </a:r>
            <a:r>
              <a:rPr lang="ko-KR" altLang="en-US" dirty="0" err="1" smtClean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서우림</a:t>
            </a:r>
            <a:r>
              <a:rPr lang="ko-KR" altLang="en-US" dirty="0" smtClean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a시네마M" panose="02020600000000000000" pitchFamily="18" charset="-127"/>
                <a:ea typeface="a시네마M" panose="02020600000000000000" pitchFamily="18" charset="-127"/>
              </a:rPr>
              <a:t>Back       Front</a:t>
            </a:r>
            <a:endParaRPr lang="ko-KR" altLang="en-US" dirty="0">
              <a:solidFill>
                <a:schemeClr val="bg1"/>
              </a:solidFill>
              <a:latin typeface="a시네마M" panose="02020600000000000000" pitchFamily="18" charset="-127"/>
              <a:ea typeface="a시네마M" panose="02020600000000000000" pitchFamily="18" charset="-127"/>
            </a:endParaRPr>
          </a:p>
        </p:txBody>
      </p:sp>
      <p:sp>
        <p:nvSpPr>
          <p:cNvPr id="19" name="Google Shape;1215;gfc92b8e37d_0_0"/>
          <p:cNvSpPr txBox="1"/>
          <p:nvPr/>
        </p:nvSpPr>
        <p:spPr>
          <a:xfrm rot="5400000">
            <a:off x="10616218" y="970800"/>
            <a:ext cx="2413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 dirty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La </a:t>
            </a:r>
            <a:r>
              <a:rPr lang="en-US" sz="2467" dirty="0" err="1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Boum</a:t>
            </a:r>
            <a:endParaRPr sz="1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997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2" name="Google Shape;122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9350" y="811875"/>
            <a:ext cx="2322099" cy="52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3" name="Google Shape;122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752" y="-73425"/>
            <a:ext cx="770250" cy="698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4" name="Google Shape;1224;p3"/>
          <p:cNvSpPr txBox="1"/>
          <p:nvPr/>
        </p:nvSpPr>
        <p:spPr>
          <a:xfrm>
            <a:off x="98525" y="1542568"/>
            <a:ext cx="20922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ko-KR" altLang="en-US" sz="4000" dirty="0" err="1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사전계획</a:t>
            </a:r>
            <a:endParaRPr lang="ko-KR" altLang="en-US" sz="40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1225" name="Google Shape;1225;p3"/>
          <p:cNvSpPr txBox="1"/>
          <p:nvPr/>
        </p:nvSpPr>
        <p:spPr>
          <a:xfrm>
            <a:off x="899886" y="2314360"/>
            <a:ext cx="127768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rgbClr val="FCDEE3"/>
                </a:solidFill>
                <a:latin typeface="a시네마L" panose="02020600000000000000" pitchFamily="18" charset="-127"/>
                <a:ea typeface="a시네마L" panose="02020600000000000000" pitchFamily="18" charset="-127"/>
                <a:cs typeface="Calibri"/>
                <a:sym typeface="Calibri"/>
              </a:rPr>
              <a:t>Prototype</a:t>
            </a:r>
            <a:endParaRPr sz="1800" dirty="0">
              <a:solidFill>
                <a:srgbClr val="FCDEE3"/>
              </a:solidFill>
              <a:latin typeface="a시네마L" panose="02020600000000000000" pitchFamily="18" charset="-127"/>
              <a:ea typeface="a시네마L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1226" name="Google Shape;1226;p3"/>
          <p:cNvSpPr txBox="1"/>
          <p:nvPr/>
        </p:nvSpPr>
        <p:spPr>
          <a:xfrm>
            <a:off x="-199674" y="3121873"/>
            <a:ext cx="2408654" cy="2185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marR="0"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</a:t>
            </a:r>
            <a:endParaRPr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marR="0"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색상별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</a:t>
            </a:r>
            <a:endParaRPr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marR="0"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r>
              <a:rPr lang="en-US" sz="1700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Mood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에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따른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700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</a:t>
            </a:r>
            <a:endParaRPr lang="en-US" sz="1700" dirty="0" smtClean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lvl="0" algn="r">
              <a:buClr>
                <a:srgbClr val="FFFFFF"/>
              </a:buClr>
              <a:buSzPts val="1467"/>
            </a:pPr>
            <a:r>
              <a:rPr lang="ko-KR" altLang="en-US" sz="1700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리뷰게시판</a:t>
            </a:r>
            <a:endParaRPr lang="ko-KR" altLang="en-US"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lvl="0" algn="r">
              <a:buClr>
                <a:srgbClr val="FFFFFF"/>
              </a:buClr>
              <a:buSzPts val="1467"/>
            </a:pPr>
            <a:r>
              <a:rPr lang="en-US" altLang="ko-KR" sz="1700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 Detail</a:t>
            </a:r>
          </a:p>
          <a:p>
            <a:pPr marL="457200" marR="0" lvl="0" indent="-32175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  <a:buChar char="-"/>
            </a:pPr>
            <a:endParaRPr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27" name="Google Shape;1227;p3"/>
          <p:cNvSpPr txBox="1"/>
          <p:nvPr/>
        </p:nvSpPr>
        <p:spPr>
          <a:xfrm rot="5400000">
            <a:off x="10124357" y="3699485"/>
            <a:ext cx="2413471" cy="47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>
                <a:solidFill>
                  <a:srgbClr val="FCDEE3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4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iri interior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8" name="Google Shape;122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2750" y="812300"/>
            <a:ext cx="9234380" cy="52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3"/>
          <p:cNvSpPr/>
          <p:nvPr/>
        </p:nvSpPr>
        <p:spPr>
          <a:xfrm>
            <a:off x="2377925" y="2508250"/>
            <a:ext cx="2092200" cy="1682700"/>
          </a:xfrm>
          <a:prstGeom prst="rect">
            <a:avLst/>
          </a:prstGeom>
          <a:noFill/>
          <a:ln w="1905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3"/>
          <p:cNvSpPr txBox="1"/>
          <p:nvPr/>
        </p:nvSpPr>
        <p:spPr>
          <a:xfrm>
            <a:off x="2639675" y="2108050"/>
            <a:ext cx="165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3C78D8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accounts </a:t>
            </a:r>
            <a:r>
              <a:rPr lang="en-US" b="1" dirty="0" err="1">
                <a:solidFill>
                  <a:srgbClr val="3C78D8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</a:t>
            </a:r>
            <a:r>
              <a:rPr lang="en-US" b="1" dirty="0"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b="1" dirty="0"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31" name="Google Shape;1231;p3"/>
          <p:cNvSpPr/>
          <p:nvPr/>
        </p:nvSpPr>
        <p:spPr>
          <a:xfrm>
            <a:off x="4559000" y="1168400"/>
            <a:ext cx="2169600" cy="4641900"/>
          </a:xfrm>
          <a:prstGeom prst="rect">
            <a:avLst/>
          </a:prstGeom>
          <a:noFill/>
          <a:ln w="19050" cap="flat" cmpd="sng">
            <a:solidFill>
              <a:srgbClr val="DC5A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3"/>
          <p:cNvSpPr txBox="1"/>
          <p:nvPr/>
        </p:nvSpPr>
        <p:spPr>
          <a:xfrm>
            <a:off x="4644650" y="811875"/>
            <a:ext cx="192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DC5AA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en-US" b="1" dirty="0" err="1">
                <a:solidFill>
                  <a:srgbClr val="DC5AA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영화추천</a:t>
            </a:r>
            <a:r>
              <a:rPr lang="en-US" b="1" dirty="0">
                <a:solidFill>
                  <a:srgbClr val="DC5AA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b="1" dirty="0" err="1">
                <a:solidFill>
                  <a:srgbClr val="DC5AA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</a:t>
            </a:r>
            <a:r>
              <a:rPr lang="en-US" b="1" dirty="0">
                <a:solidFill>
                  <a:srgbClr val="DC5AA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b="1" dirty="0">
              <a:solidFill>
                <a:srgbClr val="DC5AA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33" name="Google Shape;1233;p3"/>
          <p:cNvSpPr/>
          <p:nvPr/>
        </p:nvSpPr>
        <p:spPr>
          <a:xfrm>
            <a:off x="6990125" y="1168400"/>
            <a:ext cx="2169600" cy="30225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3"/>
          <p:cNvSpPr txBox="1"/>
          <p:nvPr/>
        </p:nvSpPr>
        <p:spPr>
          <a:xfrm>
            <a:off x="6990125" y="811875"/>
            <a:ext cx="209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장르</a:t>
            </a:r>
            <a:r>
              <a:rPr lang="en-US" b="1" dirty="0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/Top10 </a:t>
            </a:r>
            <a:r>
              <a:rPr lang="en-US" b="1" dirty="0" err="1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</a:t>
            </a:r>
            <a:r>
              <a:rPr lang="en-US" b="1" dirty="0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b="1" dirty="0" err="1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</a:t>
            </a:r>
            <a:r>
              <a:rPr lang="en-US" b="1" dirty="0">
                <a:solidFill>
                  <a:schemeClr val="accent6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b="1" dirty="0">
              <a:solidFill>
                <a:schemeClr val="accent6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35" name="Google Shape;1235;p3"/>
          <p:cNvSpPr txBox="1"/>
          <p:nvPr/>
        </p:nvSpPr>
        <p:spPr>
          <a:xfrm>
            <a:off x="9197200" y="803400"/>
            <a:ext cx="209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색상별</a:t>
            </a:r>
            <a:r>
              <a:rPr lang="en-US" b="1" dirty="0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b="1" dirty="0" err="1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영화추천</a:t>
            </a:r>
            <a:r>
              <a:rPr lang="en-US" b="1" dirty="0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b="1" dirty="0" err="1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</a:t>
            </a:r>
            <a:r>
              <a:rPr lang="en-US" b="1" dirty="0">
                <a:solidFill>
                  <a:srgbClr val="7030A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b="1" dirty="0">
              <a:solidFill>
                <a:srgbClr val="7030A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36" name="Google Shape;1236;p3"/>
          <p:cNvSpPr/>
          <p:nvPr/>
        </p:nvSpPr>
        <p:spPr>
          <a:xfrm>
            <a:off x="6990125" y="4227090"/>
            <a:ext cx="2169600" cy="1547400"/>
          </a:xfrm>
          <a:prstGeom prst="rect">
            <a:avLst/>
          </a:prstGeom>
          <a:noFill/>
          <a:ln w="19050" cap="flat" cmpd="sng">
            <a:solidFill>
              <a:srgbClr val="9F5F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030A0"/>
              </a:solidFill>
            </a:endParaRPr>
          </a:p>
        </p:txBody>
      </p:sp>
      <p:sp>
        <p:nvSpPr>
          <p:cNvPr id="17" name="Google Shape;1236;p3"/>
          <p:cNvSpPr/>
          <p:nvPr/>
        </p:nvSpPr>
        <p:spPr>
          <a:xfrm>
            <a:off x="9219976" y="1168400"/>
            <a:ext cx="2069424" cy="1547400"/>
          </a:xfrm>
          <a:prstGeom prst="rect">
            <a:avLst/>
          </a:prstGeom>
          <a:noFill/>
          <a:ln w="19050" cap="flat" cmpd="sng">
            <a:solidFill>
              <a:srgbClr val="9F5F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030A0"/>
              </a:solidFill>
            </a:endParaRPr>
          </a:p>
        </p:txBody>
      </p:sp>
      <p:sp>
        <p:nvSpPr>
          <p:cNvPr id="19" name="Google Shape;1215;gfc92b8e37d_0_0"/>
          <p:cNvSpPr txBox="1"/>
          <p:nvPr/>
        </p:nvSpPr>
        <p:spPr>
          <a:xfrm rot="5400000">
            <a:off x="10538001" y="6360830"/>
            <a:ext cx="2413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 dirty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La </a:t>
            </a:r>
            <a:r>
              <a:rPr lang="en-US" sz="2467" dirty="0" err="1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Boum</a:t>
            </a:r>
            <a:endParaRPr sz="1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Google Shape;1210;gfc92b8e37d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421" y="811866"/>
            <a:ext cx="4704457" cy="580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1" name="Google Shape;1211;gfc92b8e37d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167036" y="-73425"/>
            <a:ext cx="1084000" cy="698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Google Shape;1212;gfc92b8e37d_0_0"/>
          <p:cNvSpPr txBox="1"/>
          <p:nvPr/>
        </p:nvSpPr>
        <p:spPr>
          <a:xfrm>
            <a:off x="445643" y="1021850"/>
            <a:ext cx="15864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ERD</a:t>
            </a:r>
            <a:endParaRPr lang="ko-KR" altLang="en-US" sz="54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1213" name="Google Shape;1213;gfc92b8e37d_0_0"/>
          <p:cNvSpPr txBox="1"/>
          <p:nvPr/>
        </p:nvSpPr>
        <p:spPr>
          <a:xfrm>
            <a:off x="3150172" y="998671"/>
            <a:ext cx="139519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67" dirty="0">
                <a:solidFill>
                  <a:srgbClr val="FCDEE3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Entity </a:t>
            </a:r>
            <a:endParaRPr sz="2067" dirty="0">
              <a:solidFill>
                <a:srgbClr val="FCDEE3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67" dirty="0">
                <a:solidFill>
                  <a:srgbClr val="FCDEE3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Relation</a:t>
            </a:r>
            <a:endParaRPr sz="2067" dirty="0">
              <a:solidFill>
                <a:srgbClr val="FCDEE3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67" dirty="0">
                <a:solidFill>
                  <a:srgbClr val="FCDEE3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Diagram</a:t>
            </a:r>
            <a:endParaRPr sz="2067" dirty="0">
              <a:solidFill>
                <a:srgbClr val="FCDEE3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14" name="Google Shape;1214;gfc92b8e37d_0_0"/>
          <p:cNvSpPr txBox="1"/>
          <p:nvPr/>
        </p:nvSpPr>
        <p:spPr>
          <a:xfrm>
            <a:off x="75407" y="2255355"/>
            <a:ext cx="4510800" cy="488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21754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  <a:buChar char="-"/>
            </a:pPr>
            <a:r>
              <a:rPr lang="en-US" sz="16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</a:t>
            </a:r>
          </a:p>
          <a:p>
            <a:pPr marL="457200" marR="0" lvl="0" indent="-321754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  <a:buChar char="-"/>
            </a:pPr>
            <a:endParaRPr lang="en-US" sz="1600" dirty="0" smtClean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>
              <a:buClr>
                <a:srgbClr val="FFFFFF"/>
              </a:buClr>
              <a:buSzPts val="1467"/>
            </a:pPr>
            <a:r>
              <a:rPr lang="en-US" altLang="ko-KR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 model</a:t>
            </a:r>
            <a:r>
              <a:rPr lang="ko-KR" altLang="en-US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을 </a:t>
            </a:r>
            <a:r>
              <a:rPr lang="en-US" altLang="ko-KR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ko-KR" altLang="en-US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여부에 따라 </a:t>
            </a:r>
            <a:r>
              <a:rPr lang="en-US" altLang="ko-KR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2</a:t>
            </a:r>
            <a:r>
              <a:rPr lang="ko-KR" altLang="en-US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개로 나눔</a:t>
            </a:r>
            <a:r>
              <a:rPr lang="en-US" altLang="ko-KR" sz="1600" dirty="0" smtClean="0">
                <a:solidFill>
                  <a:srgbClr val="FF00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커뮤니티에서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리뷰를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작성할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때,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Movie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데이터에서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Title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을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불러와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리뷰를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작성할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lang="en-US" dirty="0" smtClean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영화를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선택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할 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수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있도록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1:N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관계설정</a:t>
            </a:r>
            <a:endParaRPr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457200" marR="0" lvl="0" indent="-321754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  <a:buChar char="-"/>
            </a:pPr>
            <a:r>
              <a:rPr lang="en-US" sz="16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Community</a:t>
            </a:r>
          </a:p>
          <a:p>
            <a:pPr marL="135446" marR="0"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endParaRPr lang="en-US" sz="1600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리뷰에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댓글을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달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경우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user 를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FK로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M:N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관계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설정</a:t>
            </a:r>
            <a:endParaRPr lang="en-US" dirty="0" smtClean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lvl="0"/>
            <a:r>
              <a:rPr lang="ko-KR" altLang="en-US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리뷰를 작성할 경우 </a:t>
            </a:r>
            <a:r>
              <a:rPr lang="en-US" altLang="ko-KR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m</a:t>
            </a:r>
            <a:r>
              <a:rPr lang="en-US" altLang="ko-KR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ovie_title</a:t>
            </a:r>
            <a:r>
              <a:rPr lang="ko-KR" altLang="en-US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을 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FK</a:t>
            </a:r>
            <a:r>
              <a:rPr lang="ko-KR" altLang="en-US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 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1:N </a:t>
            </a:r>
            <a:r>
              <a:rPr lang="ko-KR" altLang="en-US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관계 설정 </a:t>
            </a:r>
            <a:endParaRPr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	</a:t>
            </a:r>
            <a:endParaRPr sz="1467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457200" marR="0" lvl="0" indent="-321754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  <a:buChar char="-"/>
            </a:pPr>
            <a:r>
              <a:rPr lang="en-US" sz="1600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Accounts</a:t>
            </a:r>
            <a:endParaRPr lang="en-US" sz="1600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marR="0"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endParaRPr lang="en-US" sz="1600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5446" marR="0"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7"/>
            </a:pPr>
            <a:r>
              <a:rPr lang="en-US" dirty="0" err="1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dirty="0" smtClean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리뷰를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남기고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리뷰에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댓글을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달거나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좋아요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표시를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할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다는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user를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1:N </a:t>
            </a:r>
            <a:r>
              <a:rPr lang="en-US" dirty="0" err="1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관계설정</a:t>
            </a:r>
            <a:r>
              <a:rPr lang="en-US" dirty="0">
                <a:solidFill>
                  <a:srgbClr val="FFFFFF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67" dirty="0">
              <a:solidFill>
                <a:srgbClr val="FFFFFF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215" name="Google Shape;1215;gfc92b8e37d_0_0"/>
          <p:cNvSpPr txBox="1"/>
          <p:nvPr/>
        </p:nvSpPr>
        <p:spPr>
          <a:xfrm rot="5400000">
            <a:off x="10187142" y="6379992"/>
            <a:ext cx="2413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 dirty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La </a:t>
            </a:r>
            <a:r>
              <a:rPr lang="en-US" sz="2467" dirty="0" err="1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Boum</a:t>
            </a:r>
            <a:endParaRPr sz="1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1216" name="Google Shape;1216;gfc92b8e37d_0_0"/>
          <p:cNvSpPr/>
          <p:nvPr/>
        </p:nvSpPr>
        <p:spPr>
          <a:xfrm>
            <a:off x="4677825" y="-95250"/>
            <a:ext cx="6487500" cy="6953400"/>
          </a:xfrm>
          <a:prstGeom prst="rect">
            <a:avLst/>
          </a:prstGeom>
          <a:solidFill>
            <a:srgbClr val="E5E5E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17" name="Google Shape;1217;gfc92b8e37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6827" y="0"/>
            <a:ext cx="6339176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2" name="Google Shape;118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4768" y="883731"/>
            <a:ext cx="13195138" cy="5230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3" name="Google Shape;118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62124" y="0"/>
            <a:ext cx="1728258" cy="698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246;p5"/>
          <p:cNvSpPr txBox="1"/>
          <p:nvPr/>
        </p:nvSpPr>
        <p:spPr>
          <a:xfrm>
            <a:off x="3330397" y="3928649"/>
            <a:ext cx="4019137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장르별 </a:t>
            </a:r>
            <a:r>
              <a:rPr lang="ko-KR" alt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필터링</a:t>
            </a:r>
            <a:endParaRPr lang="en-US" altLang="ko-KR" sz="15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상세보기</a:t>
            </a:r>
            <a:endParaRPr sz="15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유튜브 API를 활용한 예고편 영상 가져오기</a:t>
            </a:r>
            <a:endParaRPr sz="15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 OST 제목과 static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파일을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연동하여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endParaRPr lang="en-US" sz="15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 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Audio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기능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활성화</a:t>
            </a:r>
            <a:endParaRPr lang="en-US" sz="15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algn="ctr">
              <a:buClr>
                <a:schemeClr val="dk1"/>
              </a:buClr>
              <a:buSzPts val="1400"/>
            </a:pPr>
            <a:r>
              <a:rPr lang="en-US" altLang="ko-KR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Color </a:t>
            </a:r>
            <a:r>
              <a:rPr lang="ko-KR" alt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선택에 따라 영화 </a:t>
            </a:r>
            <a:r>
              <a:rPr lang="ko-KR" alt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 기능</a:t>
            </a:r>
            <a:endParaRPr sz="15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검색기능</a:t>
            </a:r>
            <a:endParaRPr sz="15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평점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순위에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따른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</a:t>
            </a:r>
            <a:r>
              <a:rPr lang="en-US" sz="15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추천</a:t>
            </a:r>
            <a:r>
              <a:rPr lang="en-US" sz="15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5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기능</a:t>
            </a:r>
            <a:endParaRPr lang="en-US" sz="15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20" name="Google Shape;1247;p5"/>
          <p:cNvSpPr txBox="1"/>
          <p:nvPr/>
        </p:nvSpPr>
        <p:spPr>
          <a:xfrm>
            <a:off x="8120690" y="3849696"/>
            <a:ext cx="2281446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US" altLang="ko-KR" sz="1600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ko-KR" altLang="en-US" sz="16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게시글</a:t>
            </a:r>
            <a:r>
              <a:rPr lang="ko-KR" altLang="en-US" sz="16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CRUD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게시글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좋아요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기능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게시글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달기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게시글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목록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게시글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댓글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삭제</a:t>
            </a: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기능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21" name="Google Shape;1185;p2"/>
          <p:cNvSpPr txBox="1"/>
          <p:nvPr/>
        </p:nvSpPr>
        <p:spPr>
          <a:xfrm>
            <a:off x="847128" y="1768104"/>
            <a:ext cx="165639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200" dirty="0" smtClean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Accounts</a:t>
            </a:r>
            <a:endParaRPr sz="2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2" name="Google Shape;1185;p2"/>
          <p:cNvSpPr txBox="1"/>
          <p:nvPr/>
        </p:nvSpPr>
        <p:spPr>
          <a:xfrm>
            <a:off x="4926410" y="1764911"/>
            <a:ext cx="102848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200" dirty="0" smtClean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Movie</a:t>
            </a:r>
            <a:endParaRPr sz="2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4" name="Google Shape;1185;p2"/>
          <p:cNvSpPr txBox="1"/>
          <p:nvPr/>
        </p:nvSpPr>
        <p:spPr>
          <a:xfrm>
            <a:off x="8552681" y="1749071"/>
            <a:ext cx="1942119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200" dirty="0" smtClean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Community</a:t>
            </a:r>
          </a:p>
        </p:txBody>
      </p:sp>
      <p:sp>
        <p:nvSpPr>
          <p:cNvPr id="26" name="Google Shape;1184;p2"/>
          <p:cNvSpPr txBox="1"/>
          <p:nvPr/>
        </p:nvSpPr>
        <p:spPr>
          <a:xfrm>
            <a:off x="4160420" y="883731"/>
            <a:ext cx="247149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구현 기능</a:t>
            </a:r>
            <a:endParaRPr lang="ko-KR" altLang="en-US" sz="36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pic>
        <p:nvPicPr>
          <p:cNvPr id="27" name="Google Shape;1492;gfc92b8e37d_1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772" y="2366821"/>
            <a:ext cx="2342794" cy="1354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1563;gfc92b8e37d_1_10"/>
          <p:cNvPicPr preferRelativeResize="0"/>
          <p:nvPr/>
        </p:nvPicPr>
        <p:blipFill rotWithShape="1">
          <a:blip r:embed="rId6">
            <a:alphaModFix/>
          </a:blip>
          <a:srcRect r="-46" b="41816"/>
          <a:stretch/>
        </p:blipFill>
        <p:spPr>
          <a:xfrm>
            <a:off x="8159902" y="2366737"/>
            <a:ext cx="2334898" cy="135498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245;p5"/>
          <p:cNvSpPr txBox="1"/>
          <p:nvPr/>
        </p:nvSpPr>
        <p:spPr>
          <a:xfrm>
            <a:off x="339667" y="4095917"/>
            <a:ext cx="2232203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회원</a:t>
            </a:r>
            <a:r>
              <a:rPr lang="en-US" sz="16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가입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로그인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US" sz="1600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로그아웃</a:t>
            </a:r>
            <a:endParaRPr sz="1600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13970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ko-KR" altLang="en-US" sz="16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관리자 </a:t>
            </a:r>
            <a:r>
              <a:rPr lang="en-US" altLang="ko-KR" sz="1600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admin </a:t>
            </a:r>
            <a:endParaRPr sz="1600" dirty="0">
              <a:solidFill>
                <a:schemeClr val="dk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pic>
        <p:nvPicPr>
          <p:cNvPr id="16" name="Google Shape;1513;gfc92b8e37d_1_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17289" y="2366737"/>
            <a:ext cx="3045355" cy="13909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215;gfc92b8e37d_0_0"/>
          <p:cNvSpPr txBox="1"/>
          <p:nvPr/>
        </p:nvSpPr>
        <p:spPr>
          <a:xfrm rot="5400000">
            <a:off x="10187142" y="6379992"/>
            <a:ext cx="2413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 dirty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La </a:t>
            </a:r>
            <a:r>
              <a:rPr lang="en-US" sz="2467" dirty="0" err="1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Boum</a:t>
            </a:r>
            <a:endParaRPr sz="1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256305" y="1764911"/>
            <a:ext cx="0" cy="3982148"/>
          </a:xfrm>
          <a:prstGeom prst="line">
            <a:avLst/>
          </a:prstGeom>
          <a:ln>
            <a:solidFill>
              <a:srgbClr val="FCDEE3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7580013" y="1764911"/>
            <a:ext cx="0" cy="3982148"/>
          </a:xfrm>
          <a:prstGeom prst="line">
            <a:avLst/>
          </a:prstGeom>
          <a:ln>
            <a:solidFill>
              <a:srgbClr val="FCDEE3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8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3" name="Google Shape;125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8923" y="2"/>
            <a:ext cx="2344984" cy="698400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55" name="Google Shape;1255;p6"/>
          <p:cNvGraphicFramePr/>
          <p:nvPr>
            <p:extLst>
              <p:ext uri="{D42A27DB-BD31-4B8C-83A1-F6EECF244321}">
                <p14:modId xmlns:p14="http://schemas.microsoft.com/office/powerpoint/2010/main" val="3594648276"/>
              </p:ext>
            </p:extLst>
          </p:nvPr>
        </p:nvGraphicFramePr>
        <p:xfrm>
          <a:off x="3301806" y="1363429"/>
          <a:ext cx="7890875" cy="1828725"/>
        </p:xfrm>
        <a:graphic>
          <a:graphicData uri="http://schemas.openxmlformats.org/drawingml/2006/table">
            <a:tbl>
              <a:tblPr>
                <a:noFill/>
                <a:tableStyleId>{D89CA634-24E2-47AE-A475-DD2F5500C674}</a:tableStyleId>
              </a:tblPr>
              <a:tblGrid>
                <a:gridCol w="157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8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8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8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err="1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언어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Framework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DB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err="1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기타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FRONT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Python, JavaScript</a:t>
                      </a: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Vanila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 JS</a:t>
                      </a: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Bootstrap, HTML5, </a:t>
                      </a:r>
                      <a:endParaRPr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CSS3</a:t>
                      </a:r>
                      <a:endParaRPr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BACK</a:t>
                      </a:r>
                      <a:endParaRPr b="1" dirty="0">
                        <a:solidFill>
                          <a:schemeClr val="tx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CDE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Python, JavaScript</a:t>
                      </a:r>
                      <a:endParaRPr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Django</a:t>
                      </a: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a시네마L" panose="02020600000000000000" pitchFamily="18" charset="-127"/>
                          <a:ea typeface="a시네마L" panose="02020600000000000000" pitchFamily="18" charset="-127"/>
                        </a:rPr>
                        <a:t>sqlite3</a:t>
                      </a: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1"/>
                        </a:solidFill>
                        <a:latin typeface="a시네마L" panose="02020600000000000000" pitchFamily="18" charset="-127"/>
                        <a:ea typeface="a시네마L" panose="02020600000000000000" pitchFamily="18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Google Shape;1224;p3"/>
          <p:cNvSpPr txBox="1"/>
          <p:nvPr/>
        </p:nvSpPr>
        <p:spPr>
          <a:xfrm>
            <a:off x="4118035" y="377622"/>
            <a:ext cx="6258416" cy="6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ko-KR" altLang="en-US" sz="35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프로젝트 구성 </a:t>
            </a:r>
            <a:r>
              <a:rPr lang="en-US" altLang="ko-KR" sz="35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&amp; </a:t>
            </a:r>
            <a:r>
              <a:rPr lang="ko-KR" altLang="en-US" sz="35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기술 스택</a:t>
            </a:r>
            <a:endParaRPr lang="ko-KR" altLang="en-US" sz="35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9" name="Google Shape;1224;p3"/>
          <p:cNvSpPr txBox="1"/>
          <p:nvPr/>
        </p:nvSpPr>
        <p:spPr>
          <a:xfrm>
            <a:off x="5318302" y="4109415"/>
            <a:ext cx="4133021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ko-KR" altLang="en-US" sz="25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활용 및 참고 </a:t>
            </a:r>
            <a:r>
              <a:rPr lang="en-US" altLang="ko-KR" sz="25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API</a:t>
            </a:r>
            <a:endParaRPr lang="ko-KR" altLang="en-US" sz="25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  <p:sp>
        <p:nvSpPr>
          <p:cNvPr id="10" name="Google Shape;1215;gfc92b8e37d_0_0"/>
          <p:cNvSpPr txBox="1"/>
          <p:nvPr/>
        </p:nvSpPr>
        <p:spPr>
          <a:xfrm rot="5400000">
            <a:off x="-706145" y="6298824"/>
            <a:ext cx="2413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7" dirty="0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La </a:t>
            </a:r>
            <a:r>
              <a:rPr lang="en-US" sz="2467" dirty="0" err="1">
                <a:solidFill>
                  <a:srgbClr val="FCDEE3"/>
                </a:solidFill>
                <a:latin typeface="a시네마B" panose="02020600000000000000" pitchFamily="18" charset="-127"/>
                <a:ea typeface="a시네마B" panose="02020600000000000000" pitchFamily="18" charset="-127"/>
              </a:rPr>
              <a:t>Boum</a:t>
            </a:r>
            <a:endParaRPr sz="1200" dirty="0">
              <a:solidFill>
                <a:schemeClr val="dk1"/>
              </a:solidFill>
              <a:latin typeface="a시네마B" panose="02020600000000000000" pitchFamily="18" charset="-127"/>
              <a:ea typeface="a시네마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18035" y="4900955"/>
            <a:ext cx="65335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1.TMDB 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hlinkClick r:id="rId4"/>
              </a:rPr>
              <a:t>https://www.themoviedb.org/documentation/api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)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2.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영화진흥위원회 </a:t>
            </a:r>
            <a:r>
              <a:rPr lang="ko-KR" altLang="en-US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오픈 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API (</a:t>
            </a:r>
            <a:r>
              <a:rPr lang="en-US" altLang="ko-KR" dirty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  <a:hlinkClick r:id="rId5"/>
              </a:rPr>
              <a:t>https://www.kobis.or.kr/kobisopenapi/homepg/apiservice/searchServiceInfo.do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)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3. </a:t>
            </a:r>
            <a:r>
              <a:rPr lang="en-US" altLang="ko-KR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Youtube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API</a:t>
            </a:r>
            <a:endParaRPr lang="en-US" altLang="ko-KR" dirty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4724400" y="6329680"/>
            <a:ext cx="2794000" cy="24384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000601" y="2958959"/>
            <a:ext cx="65352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실제 웹사이트 화면</a:t>
            </a:r>
            <a:endParaRPr lang="ko-KR" altLang="en-US" sz="6000" dirty="0">
              <a:solidFill>
                <a:schemeClr val="bg1"/>
              </a:solidFill>
              <a:effectLst>
                <a:outerShdw blurRad="50800" dist="63500" dir="5400000" algn="t" rotWithShape="0">
                  <a:srgbClr val="F1558D"/>
                </a:outerShdw>
              </a:effectLst>
              <a:latin typeface="a시네마B" panose="02020600000000000000" pitchFamily="18" charset="-127"/>
              <a:ea typeface="a시네마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133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fc92b8e37d_1_80"/>
          <p:cNvSpPr/>
          <p:nvPr/>
        </p:nvSpPr>
        <p:spPr>
          <a:xfrm>
            <a:off x="0" y="0"/>
            <a:ext cx="12192000" cy="70086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2" name="Google Shape;1492;gfc92b8e37d_1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75" y="2999800"/>
            <a:ext cx="5839976" cy="36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3" name="Google Shape;1493;gfc92b8e37d_1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1821" y="2972721"/>
            <a:ext cx="5530575" cy="369767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직사각형 8"/>
          <p:cNvSpPr/>
          <p:nvPr/>
        </p:nvSpPr>
        <p:spPr>
          <a:xfrm>
            <a:off x="3741629" y="688932"/>
            <a:ext cx="4823251" cy="848441"/>
          </a:xfrm>
          <a:prstGeom prst="rect">
            <a:avLst/>
          </a:prstGeom>
          <a:solidFill>
            <a:schemeClr val="tx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13066" y="752749"/>
            <a:ext cx="6489794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로그인</a:t>
            </a:r>
            <a:r>
              <a:rPr lang="en-US" altLang="ko-KR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, </a:t>
            </a:r>
            <a:r>
              <a:rPr lang="ko-KR" altLang="en-US" sz="3600" dirty="0" smtClean="0">
                <a:solidFill>
                  <a:schemeClr val="bg1"/>
                </a:solidFill>
                <a:effectLst>
                  <a:outerShdw blurRad="50800" dist="63500" dir="5400000" algn="t" rotWithShape="0">
                    <a:srgbClr val="F1558D"/>
                  </a:outerShdw>
                </a:effectLst>
                <a:latin typeface="a시네마B" panose="02020600000000000000" pitchFamily="18" charset="-127"/>
                <a:ea typeface="a시네마B" panose="02020600000000000000" pitchFamily="18" charset="-127"/>
              </a:rPr>
              <a:t>회원가입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129335" y="1872176"/>
            <a:ext cx="6047837" cy="73866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홈페이지 이용을 위해선 회원가입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/</a:t>
            </a:r>
            <a:r>
              <a:rPr lang="ko-KR" altLang="en-US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로그인을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해야한다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 </a:t>
            </a:r>
          </a:p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로그인을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하지 않고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GET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방식으로 요청을 보낼 경우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login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페이지로 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redirect </a:t>
            </a:r>
            <a:r>
              <a:rPr lang="ko-KR" altLang="en-US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됨</a:t>
            </a:r>
            <a:r>
              <a:rPr lang="en-US" altLang="ko-KR" dirty="0" smtClean="0">
                <a:solidFill>
                  <a:schemeClr val="bg1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21203" y="2625511"/>
            <a:ext cx="4186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페이지 접속 시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영화 </a:t>
            </a:r>
            <a:r>
              <a:rPr lang="ko-KR" altLang="en-US" dirty="0" err="1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라붐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 </a:t>
            </a:r>
            <a:r>
              <a:rPr lang="en-US" altLang="ko-KR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OST</a:t>
            </a:r>
            <a:r>
              <a:rPr lang="ko-KR" altLang="en-US" dirty="0" smtClean="0">
                <a:solidFill>
                  <a:srgbClr val="FFFF00"/>
                </a:solidFill>
                <a:latin typeface="a시네마L" panose="02020600000000000000" pitchFamily="18" charset="-127"/>
                <a:ea typeface="a시네마L" panose="02020600000000000000" pitchFamily="18" charset="-127"/>
              </a:rPr>
              <a:t>가 자동재생 되도록 설정</a:t>
            </a:r>
            <a:endParaRPr lang="ko-KR" altLang="en-US" dirty="0">
              <a:solidFill>
                <a:srgbClr val="FFFF00"/>
              </a:solidFill>
              <a:latin typeface="a시네마L" panose="02020600000000000000" pitchFamily="18" charset="-127"/>
              <a:ea typeface="a시네마L" panose="02020600000000000000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794</Words>
  <Application>Microsoft Office PowerPoint</Application>
  <PresentationFormat>와이드스크린</PresentationFormat>
  <Paragraphs>204</Paragraphs>
  <Slides>20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Calibri</vt:lpstr>
      <vt:lpstr>Noto Sans</vt:lpstr>
      <vt:lpstr>Do Hyeon</vt:lpstr>
      <vt:lpstr>Arial</vt:lpstr>
      <vt:lpstr>a시네마M</vt:lpstr>
      <vt:lpstr>맑은 고딕</vt:lpstr>
      <vt:lpstr>a시네마L</vt:lpstr>
      <vt:lpstr>a시네마B</vt:lpstr>
      <vt:lpstr>나눔스퀘어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d.sual</dc:creator>
  <cp:lastModifiedBy>win10-001</cp:lastModifiedBy>
  <cp:revision>60</cp:revision>
  <dcterms:created xsi:type="dcterms:W3CDTF">2017-05-16T17:44:03Z</dcterms:created>
  <dcterms:modified xsi:type="dcterms:W3CDTF">2021-11-25T14:02:54Z</dcterms:modified>
</cp:coreProperties>
</file>